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7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88928-7CEC-4651-AA43-0A7E20729680}" v="120" dt="2022-03-03T00:15:39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6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2CF7DB-BB5D-4D7E-8743-35BD9B8E4B7C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sk-SK"/>
        </a:p>
      </dgm:t>
    </dgm:pt>
    <dgm:pt modelId="{35125086-68E6-4A7E-A5AF-3415C97D9F7F}">
      <dgm:prSet custT="1"/>
      <dgm:spPr/>
      <dgm:t>
        <a:bodyPr/>
        <a:lstStyle/>
        <a:p>
          <a:r>
            <a:rPr lang="sk-SK" sz="1600" b="0" dirty="0"/>
            <a:t>získať priamu skúsenosť so svetom práce v zahraničí a s aktuálnymi požiadavkami na absolventa, vymieňať si skúsenosti,</a:t>
          </a:r>
        </a:p>
      </dgm:t>
    </dgm:pt>
    <dgm:pt modelId="{24205186-9E98-434C-A291-2B59F6593619}" type="parTrans" cxnId="{5C8CF344-FCEF-4421-BCC2-BA46072E1DB1}">
      <dgm:prSet/>
      <dgm:spPr/>
      <dgm:t>
        <a:bodyPr/>
        <a:lstStyle/>
        <a:p>
          <a:endParaRPr lang="sk-SK" sz="1600" b="0"/>
        </a:p>
      </dgm:t>
    </dgm:pt>
    <dgm:pt modelId="{F6341CCE-AED3-4B28-9608-AFD1CAD44C45}" type="sibTrans" cxnId="{5C8CF344-FCEF-4421-BCC2-BA46072E1DB1}">
      <dgm:prSet/>
      <dgm:spPr/>
      <dgm:t>
        <a:bodyPr/>
        <a:lstStyle/>
        <a:p>
          <a:endParaRPr lang="sk-SK" sz="1600" b="0"/>
        </a:p>
      </dgm:t>
    </dgm:pt>
    <dgm:pt modelId="{8718C048-5102-49B1-9071-3EB61B7F607E}">
      <dgm:prSet custT="1"/>
      <dgm:spPr/>
      <dgm:t>
        <a:bodyPr/>
        <a:lstStyle/>
        <a:p>
          <a:r>
            <a:rPr lang="sk-SK" sz="1600" b="0"/>
            <a:t>rozvíjať profesijné kompetencie s ohľadom na realizáciu svojho profesijného rastu,</a:t>
          </a:r>
        </a:p>
      </dgm:t>
    </dgm:pt>
    <dgm:pt modelId="{6A3043CF-AE7C-4617-AC40-EBB2CF884913}" type="parTrans" cxnId="{974E354F-D9A3-4CFA-8D72-079271039F19}">
      <dgm:prSet/>
      <dgm:spPr/>
      <dgm:t>
        <a:bodyPr/>
        <a:lstStyle/>
        <a:p>
          <a:endParaRPr lang="sk-SK" sz="1600" b="0"/>
        </a:p>
      </dgm:t>
    </dgm:pt>
    <dgm:pt modelId="{C25C0FCF-9E67-4CB4-90B3-67786B158250}" type="sibTrans" cxnId="{974E354F-D9A3-4CFA-8D72-079271039F19}">
      <dgm:prSet/>
      <dgm:spPr/>
      <dgm:t>
        <a:bodyPr/>
        <a:lstStyle/>
        <a:p>
          <a:endParaRPr lang="sk-SK" sz="1600" b="0"/>
        </a:p>
      </dgm:t>
    </dgm:pt>
    <dgm:pt modelId="{936B56BB-07B4-46DB-AD65-028E6AC98F05}">
      <dgm:prSet custT="1"/>
      <dgm:spPr/>
      <dgm:t>
        <a:bodyPr/>
        <a:lstStyle/>
        <a:p>
          <a:r>
            <a:rPr lang="sk-SK" sz="1600" b="0" dirty="0"/>
            <a:t>integrovať získané kompetencie do vzdelávacích aktivít a tým zefektívniť vyučovací proces v škole,</a:t>
          </a:r>
        </a:p>
      </dgm:t>
    </dgm:pt>
    <dgm:pt modelId="{F5463E4D-43B3-4D73-A317-BECECD504DCE}" type="parTrans" cxnId="{729DFC75-F0D3-4269-9624-39CEFA151F77}">
      <dgm:prSet/>
      <dgm:spPr/>
      <dgm:t>
        <a:bodyPr/>
        <a:lstStyle/>
        <a:p>
          <a:endParaRPr lang="sk-SK" sz="1600" b="0"/>
        </a:p>
      </dgm:t>
    </dgm:pt>
    <dgm:pt modelId="{60114E16-9218-4C77-BE08-D7B8394865FA}" type="sibTrans" cxnId="{729DFC75-F0D3-4269-9624-39CEFA151F77}">
      <dgm:prSet/>
      <dgm:spPr/>
      <dgm:t>
        <a:bodyPr/>
        <a:lstStyle/>
        <a:p>
          <a:endParaRPr lang="sk-SK" sz="1600" b="0"/>
        </a:p>
      </dgm:t>
    </dgm:pt>
    <dgm:pt modelId="{FEAB7B0E-CCD3-4A45-A8F1-75398AC19AC2}">
      <dgm:prSet custT="1"/>
      <dgm:spPr/>
      <dgm:t>
        <a:bodyPr/>
        <a:lstStyle/>
        <a:p>
          <a:r>
            <a:rPr lang="sk-SK" sz="1600" b="0"/>
            <a:t>odhaľovať európske hodnoty a porovnávať ich s našimi.</a:t>
          </a:r>
        </a:p>
      </dgm:t>
    </dgm:pt>
    <dgm:pt modelId="{365EC8A7-A04E-48C6-896A-B1FE04C44A51}" type="parTrans" cxnId="{74BB51E7-4D69-4D80-8A2D-2A059ACB9D4D}">
      <dgm:prSet/>
      <dgm:spPr/>
      <dgm:t>
        <a:bodyPr/>
        <a:lstStyle/>
        <a:p>
          <a:endParaRPr lang="sk-SK" sz="1600" b="0"/>
        </a:p>
      </dgm:t>
    </dgm:pt>
    <dgm:pt modelId="{D22DD2D3-B7F8-48D3-9723-127DEB9F0D1B}" type="sibTrans" cxnId="{74BB51E7-4D69-4D80-8A2D-2A059ACB9D4D}">
      <dgm:prSet/>
      <dgm:spPr/>
      <dgm:t>
        <a:bodyPr/>
        <a:lstStyle/>
        <a:p>
          <a:endParaRPr lang="sk-SK" sz="1600" b="0"/>
        </a:p>
      </dgm:t>
    </dgm:pt>
    <dgm:pt modelId="{D03F7E3D-7EF0-4EAC-BD60-67995F8841BA}" type="pres">
      <dgm:prSet presAssocID="{6F2CF7DB-BB5D-4D7E-8743-35BD9B8E4B7C}" presName="Name0" presStyleCnt="0">
        <dgm:presLayoutVars>
          <dgm:chMax val="7"/>
          <dgm:chPref val="7"/>
          <dgm:dir/>
        </dgm:presLayoutVars>
      </dgm:prSet>
      <dgm:spPr/>
    </dgm:pt>
    <dgm:pt modelId="{8A58A9B1-576F-43DC-BA1B-7117E767656C}" type="pres">
      <dgm:prSet presAssocID="{6F2CF7DB-BB5D-4D7E-8743-35BD9B8E4B7C}" presName="Name1" presStyleCnt="0"/>
      <dgm:spPr/>
    </dgm:pt>
    <dgm:pt modelId="{2BD54932-0FC1-4147-A7EC-0EAE0381E464}" type="pres">
      <dgm:prSet presAssocID="{6F2CF7DB-BB5D-4D7E-8743-35BD9B8E4B7C}" presName="cycle" presStyleCnt="0"/>
      <dgm:spPr/>
    </dgm:pt>
    <dgm:pt modelId="{BE2EE682-ADDB-4A26-973A-13CE816BEFB1}" type="pres">
      <dgm:prSet presAssocID="{6F2CF7DB-BB5D-4D7E-8743-35BD9B8E4B7C}" presName="srcNode" presStyleLbl="node1" presStyleIdx="0" presStyleCnt="4"/>
      <dgm:spPr/>
    </dgm:pt>
    <dgm:pt modelId="{870CB872-F8EE-42D6-B9F5-791ABF7CAC2F}" type="pres">
      <dgm:prSet presAssocID="{6F2CF7DB-BB5D-4D7E-8743-35BD9B8E4B7C}" presName="conn" presStyleLbl="parChTrans1D2" presStyleIdx="0" presStyleCnt="1"/>
      <dgm:spPr/>
    </dgm:pt>
    <dgm:pt modelId="{9E0EE6B4-FD46-40DF-A9F2-C340D16FB742}" type="pres">
      <dgm:prSet presAssocID="{6F2CF7DB-BB5D-4D7E-8743-35BD9B8E4B7C}" presName="extraNode" presStyleLbl="node1" presStyleIdx="0" presStyleCnt="4"/>
      <dgm:spPr/>
    </dgm:pt>
    <dgm:pt modelId="{ECC0E773-2207-4401-B931-5E44FE39DC94}" type="pres">
      <dgm:prSet presAssocID="{6F2CF7DB-BB5D-4D7E-8743-35BD9B8E4B7C}" presName="dstNode" presStyleLbl="node1" presStyleIdx="0" presStyleCnt="4"/>
      <dgm:spPr/>
    </dgm:pt>
    <dgm:pt modelId="{B68C8D4D-40FB-49E3-8C58-914910A6D338}" type="pres">
      <dgm:prSet presAssocID="{35125086-68E6-4A7E-A5AF-3415C97D9F7F}" presName="text_1" presStyleLbl="node1" presStyleIdx="0" presStyleCnt="4">
        <dgm:presLayoutVars>
          <dgm:bulletEnabled val="1"/>
        </dgm:presLayoutVars>
      </dgm:prSet>
      <dgm:spPr/>
    </dgm:pt>
    <dgm:pt modelId="{C5DCE098-705F-486A-B41A-B33C93B5CA43}" type="pres">
      <dgm:prSet presAssocID="{35125086-68E6-4A7E-A5AF-3415C97D9F7F}" presName="accent_1" presStyleCnt="0"/>
      <dgm:spPr/>
    </dgm:pt>
    <dgm:pt modelId="{ADCFA7F5-F733-4B4C-A361-A8D9DA940AF1}" type="pres">
      <dgm:prSet presAssocID="{35125086-68E6-4A7E-A5AF-3415C97D9F7F}" presName="accentRepeatNode" presStyleLbl="solidFgAcc1" presStyleIdx="0" presStyleCnt="4"/>
      <dgm:spPr/>
    </dgm:pt>
    <dgm:pt modelId="{14CAE549-5A76-4D03-AFA0-F18BECC794D4}" type="pres">
      <dgm:prSet presAssocID="{8718C048-5102-49B1-9071-3EB61B7F607E}" presName="text_2" presStyleLbl="node1" presStyleIdx="1" presStyleCnt="4">
        <dgm:presLayoutVars>
          <dgm:bulletEnabled val="1"/>
        </dgm:presLayoutVars>
      </dgm:prSet>
      <dgm:spPr/>
    </dgm:pt>
    <dgm:pt modelId="{50C118D2-3272-4A2F-8B6B-0F66FFF7CFDC}" type="pres">
      <dgm:prSet presAssocID="{8718C048-5102-49B1-9071-3EB61B7F607E}" presName="accent_2" presStyleCnt="0"/>
      <dgm:spPr/>
    </dgm:pt>
    <dgm:pt modelId="{65FEE70B-8DD0-4DBD-B247-917EF9537E93}" type="pres">
      <dgm:prSet presAssocID="{8718C048-5102-49B1-9071-3EB61B7F607E}" presName="accentRepeatNode" presStyleLbl="solidFgAcc1" presStyleIdx="1" presStyleCnt="4"/>
      <dgm:spPr/>
    </dgm:pt>
    <dgm:pt modelId="{68AFD38D-236C-44EB-9DDD-713DD3078D6A}" type="pres">
      <dgm:prSet presAssocID="{936B56BB-07B4-46DB-AD65-028E6AC98F05}" presName="text_3" presStyleLbl="node1" presStyleIdx="2" presStyleCnt="4">
        <dgm:presLayoutVars>
          <dgm:bulletEnabled val="1"/>
        </dgm:presLayoutVars>
      </dgm:prSet>
      <dgm:spPr/>
    </dgm:pt>
    <dgm:pt modelId="{45A9B5CF-9710-4400-A6BC-28FA1A91FC26}" type="pres">
      <dgm:prSet presAssocID="{936B56BB-07B4-46DB-AD65-028E6AC98F05}" presName="accent_3" presStyleCnt="0"/>
      <dgm:spPr/>
    </dgm:pt>
    <dgm:pt modelId="{435E39C5-F88B-4788-BA29-37A2D8B01B14}" type="pres">
      <dgm:prSet presAssocID="{936B56BB-07B4-46DB-AD65-028E6AC98F05}" presName="accentRepeatNode" presStyleLbl="solidFgAcc1" presStyleIdx="2" presStyleCnt="4"/>
      <dgm:spPr/>
    </dgm:pt>
    <dgm:pt modelId="{29FF9EFF-5196-4BE7-A1DB-B994D544F6C1}" type="pres">
      <dgm:prSet presAssocID="{FEAB7B0E-CCD3-4A45-A8F1-75398AC19AC2}" presName="text_4" presStyleLbl="node1" presStyleIdx="3" presStyleCnt="4">
        <dgm:presLayoutVars>
          <dgm:bulletEnabled val="1"/>
        </dgm:presLayoutVars>
      </dgm:prSet>
      <dgm:spPr/>
    </dgm:pt>
    <dgm:pt modelId="{A8F4F105-46F7-4247-8314-975AEADABADA}" type="pres">
      <dgm:prSet presAssocID="{FEAB7B0E-CCD3-4A45-A8F1-75398AC19AC2}" presName="accent_4" presStyleCnt="0"/>
      <dgm:spPr/>
    </dgm:pt>
    <dgm:pt modelId="{920D4F0D-7415-4DA7-BDA7-55C71EBFDEC8}" type="pres">
      <dgm:prSet presAssocID="{FEAB7B0E-CCD3-4A45-A8F1-75398AC19AC2}" presName="accentRepeatNode" presStyleLbl="solidFgAcc1" presStyleIdx="3" presStyleCnt="4"/>
      <dgm:spPr/>
    </dgm:pt>
  </dgm:ptLst>
  <dgm:cxnLst>
    <dgm:cxn modelId="{7C2B0507-F380-417B-BF01-AA4B27F0BB8A}" type="presOf" srcId="{6F2CF7DB-BB5D-4D7E-8743-35BD9B8E4B7C}" destId="{D03F7E3D-7EF0-4EAC-BD60-67995F8841BA}" srcOrd="0" destOrd="0" presId="urn:microsoft.com/office/officeart/2008/layout/VerticalCurvedList"/>
    <dgm:cxn modelId="{581C6A40-9FB1-4E50-80AA-C3F031865CA5}" type="presOf" srcId="{936B56BB-07B4-46DB-AD65-028E6AC98F05}" destId="{68AFD38D-236C-44EB-9DDD-713DD3078D6A}" srcOrd="0" destOrd="0" presId="urn:microsoft.com/office/officeart/2008/layout/VerticalCurvedList"/>
    <dgm:cxn modelId="{336AA543-FAEC-4003-A5C4-B9931769FA43}" type="presOf" srcId="{35125086-68E6-4A7E-A5AF-3415C97D9F7F}" destId="{B68C8D4D-40FB-49E3-8C58-914910A6D338}" srcOrd="0" destOrd="0" presId="urn:microsoft.com/office/officeart/2008/layout/VerticalCurvedList"/>
    <dgm:cxn modelId="{5C8CF344-FCEF-4421-BCC2-BA46072E1DB1}" srcId="{6F2CF7DB-BB5D-4D7E-8743-35BD9B8E4B7C}" destId="{35125086-68E6-4A7E-A5AF-3415C97D9F7F}" srcOrd="0" destOrd="0" parTransId="{24205186-9E98-434C-A291-2B59F6593619}" sibTransId="{F6341CCE-AED3-4B28-9608-AFD1CAD44C45}"/>
    <dgm:cxn modelId="{FC21016D-8E8C-4AB5-931F-DFE902BCB4ED}" type="presOf" srcId="{F6341CCE-AED3-4B28-9608-AFD1CAD44C45}" destId="{870CB872-F8EE-42D6-B9F5-791ABF7CAC2F}" srcOrd="0" destOrd="0" presId="urn:microsoft.com/office/officeart/2008/layout/VerticalCurvedList"/>
    <dgm:cxn modelId="{974E354F-D9A3-4CFA-8D72-079271039F19}" srcId="{6F2CF7DB-BB5D-4D7E-8743-35BD9B8E4B7C}" destId="{8718C048-5102-49B1-9071-3EB61B7F607E}" srcOrd="1" destOrd="0" parTransId="{6A3043CF-AE7C-4617-AC40-EBB2CF884913}" sibTransId="{C25C0FCF-9E67-4CB4-90B3-67786B158250}"/>
    <dgm:cxn modelId="{729DFC75-F0D3-4269-9624-39CEFA151F77}" srcId="{6F2CF7DB-BB5D-4D7E-8743-35BD9B8E4B7C}" destId="{936B56BB-07B4-46DB-AD65-028E6AC98F05}" srcOrd="2" destOrd="0" parTransId="{F5463E4D-43B3-4D73-A317-BECECD504DCE}" sibTransId="{60114E16-9218-4C77-BE08-D7B8394865FA}"/>
    <dgm:cxn modelId="{B80464E0-61A2-430E-94BD-4E0BB48B847A}" type="presOf" srcId="{FEAB7B0E-CCD3-4A45-A8F1-75398AC19AC2}" destId="{29FF9EFF-5196-4BE7-A1DB-B994D544F6C1}" srcOrd="0" destOrd="0" presId="urn:microsoft.com/office/officeart/2008/layout/VerticalCurvedList"/>
    <dgm:cxn modelId="{74BB51E7-4D69-4D80-8A2D-2A059ACB9D4D}" srcId="{6F2CF7DB-BB5D-4D7E-8743-35BD9B8E4B7C}" destId="{FEAB7B0E-CCD3-4A45-A8F1-75398AC19AC2}" srcOrd="3" destOrd="0" parTransId="{365EC8A7-A04E-48C6-896A-B1FE04C44A51}" sibTransId="{D22DD2D3-B7F8-48D3-9723-127DEB9F0D1B}"/>
    <dgm:cxn modelId="{CAB5F1F5-6A5A-4A91-A7C5-06CCAD031AF3}" type="presOf" srcId="{8718C048-5102-49B1-9071-3EB61B7F607E}" destId="{14CAE549-5A76-4D03-AFA0-F18BECC794D4}" srcOrd="0" destOrd="0" presId="urn:microsoft.com/office/officeart/2008/layout/VerticalCurvedList"/>
    <dgm:cxn modelId="{C207A6A7-582D-4316-A0F1-FB02DE0E0FD2}" type="presParOf" srcId="{D03F7E3D-7EF0-4EAC-BD60-67995F8841BA}" destId="{8A58A9B1-576F-43DC-BA1B-7117E767656C}" srcOrd="0" destOrd="0" presId="urn:microsoft.com/office/officeart/2008/layout/VerticalCurvedList"/>
    <dgm:cxn modelId="{FA2FB1E0-159C-4912-AAB8-AA85F2333087}" type="presParOf" srcId="{8A58A9B1-576F-43DC-BA1B-7117E767656C}" destId="{2BD54932-0FC1-4147-A7EC-0EAE0381E464}" srcOrd="0" destOrd="0" presId="urn:microsoft.com/office/officeart/2008/layout/VerticalCurvedList"/>
    <dgm:cxn modelId="{7A209CD4-B48F-484C-9003-92107EE5B73C}" type="presParOf" srcId="{2BD54932-0FC1-4147-A7EC-0EAE0381E464}" destId="{BE2EE682-ADDB-4A26-973A-13CE816BEFB1}" srcOrd="0" destOrd="0" presId="urn:microsoft.com/office/officeart/2008/layout/VerticalCurvedList"/>
    <dgm:cxn modelId="{AC18E0F7-0601-444E-8C9C-7B3486591E30}" type="presParOf" srcId="{2BD54932-0FC1-4147-A7EC-0EAE0381E464}" destId="{870CB872-F8EE-42D6-B9F5-791ABF7CAC2F}" srcOrd="1" destOrd="0" presId="urn:microsoft.com/office/officeart/2008/layout/VerticalCurvedList"/>
    <dgm:cxn modelId="{3F93DAB9-C099-4246-99F4-177E387245F5}" type="presParOf" srcId="{2BD54932-0FC1-4147-A7EC-0EAE0381E464}" destId="{9E0EE6B4-FD46-40DF-A9F2-C340D16FB742}" srcOrd="2" destOrd="0" presId="urn:microsoft.com/office/officeart/2008/layout/VerticalCurvedList"/>
    <dgm:cxn modelId="{108A2DF5-0B11-4B90-B007-FE69124D4390}" type="presParOf" srcId="{2BD54932-0FC1-4147-A7EC-0EAE0381E464}" destId="{ECC0E773-2207-4401-B931-5E44FE39DC94}" srcOrd="3" destOrd="0" presId="urn:microsoft.com/office/officeart/2008/layout/VerticalCurvedList"/>
    <dgm:cxn modelId="{9904D5C5-397E-494B-B299-8212F004C20D}" type="presParOf" srcId="{8A58A9B1-576F-43DC-BA1B-7117E767656C}" destId="{B68C8D4D-40FB-49E3-8C58-914910A6D338}" srcOrd="1" destOrd="0" presId="urn:microsoft.com/office/officeart/2008/layout/VerticalCurvedList"/>
    <dgm:cxn modelId="{F9B85581-83D6-451F-985E-E38BFD829551}" type="presParOf" srcId="{8A58A9B1-576F-43DC-BA1B-7117E767656C}" destId="{C5DCE098-705F-486A-B41A-B33C93B5CA43}" srcOrd="2" destOrd="0" presId="urn:microsoft.com/office/officeart/2008/layout/VerticalCurvedList"/>
    <dgm:cxn modelId="{A7FBAC05-A077-4AB1-8B5A-403DC4A2BDD2}" type="presParOf" srcId="{C5DCE098-705F-486A-B41A-B33C93B5CA43}" destId="{ADCFA7F5-F733-4B4C-A361-A8D9DA940AF1}" srcOrd="0" destOrd="0" presId="urn:microsoft.com/office/officeart/2008/layout/VerticalCurvedList"/>
    <dgm:cxn modelId="{C1DE8A4F-5557-4732-8DC8-E8B9E30FCBB0}" type="presParOf" srcId="{8A58A9B1-576F-43DC-BA1B-7117E767656C}" destId="{14CAE549-5A76-4D03-AFA0-F18BECC794D4}" srcOrd="3" destOrd="0" presId="urn:microsoft.com/office/officeart/2008/layout/VerticalCurvedList"/>
    <dgm:cxn modelId="{F67EF945-448E-4AF3-A991-DA0AA2143254}" type="presParOf" srcId="{8A58A9B1-576F-43DC-BA1B-7117E767656C}" destId="{50C118D2-3272-4A2F-8B6B-0F66FFF7CFDC}" srcOrd="4" destOrd="0" presId="urn:microsoft.com/office/officeart/2008/layout/VerticalCurvedList"/>
    <dgm:cxn modelId="{1B67702A-6697-4DF3-9CC6-B37B0BA902A3}" type="presParOf" srcId="{50C118D2-3272-4A2F-8B6B-0F66FFF7CFDC}" destId="{65FEE70B-8DD0-4DBD-B247-917EF9537E93}" srcOrd="0" destOrd="0" presId="urn:microsoft.com/office/officeart/2008/layout/VerticalCurvedList"/>
    <dgm:cxn modelId="{F62A92C5-88B3-4557-BC26-D877306D802B}" type="presParOf" srcId="{8A58A9B1-576F-43DC-BA1B-7117E767656C}" destId="{68AFD38D-236C-44EB-9DDD-713DD3078D6A}" srcOrd="5" destOrd="0" presId="urn:microsoft.com/office/officeart/2008/layout/VerticalCurvedList"/>
    <dgm:cxn modelId="{63869952-0ED5-47FB-91EC-A3194BAAD8B7}" type="presParOf" srcId="{8A58A9B1-576F-43DC-BA1B-7117E767656C}" destId="{45A9B5CF-9710-4400-A6BC-28FA1A91FC26}" srcOrd="6" destOrd="0" presId="urn:microsoft.com/office/officeart/2008/layout/VerticalCurvedList"/>
    <dgm:cxn modelId="{C74B8B50-03D8-4691-A1CD-1B153BC2C764}" type="presParOf" srcId="{45A9B5CF-9710-4400-A6BC-28FA1A91FC26}" destId="{435E39C5-F88B-4788-BA29-37A2D8B01B14}" srcOrd="0" destOrd="0" presId="urn:microsoft.com/office/officeart/2008/layout/VerticalCurvedList"/>
    <dgm:cxn modelId="{40D18C85-7465-421A-814D-0215A20FABA6}" type="presParOf" srcId="{8A58A9B1-576F-43DC-BA1B-7117E767656C}" destId="{29FF9EFF-5196-4BE7-A1DB-B994D544F6C1}" srcOrd="7" destOrd="0" presId="urn:microsoft.com/office/officeart/2008/layout/VerticalCurvedList"/>
    <dgm:cxn modelId="{4149575D-EFBB-44C9-BCA6-D27BD4155339}" type="presParOf" srcId="{8A58A9B1-576F-43DC-BA1B-7117E767656C}" destId="{A8F4F105-46F7-4247-8314-975AEADABADA}" srcOrd="8" destOrd="0" presId="urn:microsoft.com/office/officeart/2008/layout/VerticalCurvedList"/>
    <dgm:cxn modelId="{65FD0FAF-1704-46AF-97FB-A70190B58B1D}" type="presParOf" srcId="{A8F4F105-46F7-4247-8314-975AEADABADA}" destId="{920D4F0D-7415-4DA7-BDA7-55C71EBFDE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60DF1-EAD8-4271-A29C-CC369C911F0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B4FF8A-D4F2-4B3A-8F1D-B4632CD552BB}">
      <dgm:prSet/>
      <dgm:spPr/>
      <dgm:t>
        <a:bodyPr/>
        <a:lstStyle/>
        <a:p>
          <a:r>
            <a:rPr lang="sk-SK"/>
            <a:t>zameranie firmy</a:t>
          </a:r>
          <a:endParaRPr lang="en-US"/>
        </a:p>
      </dgm:t>
    </dgm:pt>
    <dgm:pt modelId="{945D5B17-61AB-4577-BCD8-76A5D925D88B}" type="parTrans" cxnId="{638CA06E-9373-4ECF-932A-52335EF35854}">
      <dgm:prSet/>
      <dgm:spPr/>
      <dgm:t>
        <a:bodyPr/>
        <a:lstStyle/>
        <a:p>
          <a:endParaRPr lang="en-US"/>
        </a:p>
      </dgm:t>
    </dgm:pt>
    <dgm:pt modelId="{DB274156-F25C-4492-9723-0FFDCBABA73D}" type="sibTrans" cxnId="{638CA06E-9373-4ECF-932A-52335EF35854}">
      <dgm:prSet/>
      <dgm:spPr/>
      <dgm:t>
        <a:bodyPr/>
        <a:lstStyle/>
        <a:p>
          <a:endParaRPr lang="en-US"/>
        </a:p>
      </dgm:t>
    </dgm:pt>
    <dgm:pt modelId="{1C99F257-F17C-4843-BA04-F24A056D87F9}">
      <dgm:prSet/>
      <dgm:spPr/>
      <dgm:t>
        <a:bodyPr/>
        <a:lstStyle/>
        <a:p>
          <a:r>
            <a:rPr lang="sk-SK"/>
            <a:t>personálna a administratívna agenda firmy</a:t>
          </a:r>
          <a:endParaRPr lang="en-US"/>
        </a:p>
      </dgm:t>
    </dgm:pt>
    <dgm:pt modelId="{7AC633D3-56DD-4FF7-B395-FDCDD2F49932}" type="parTrans" cxnId="{7A2BCCEC-3243-4DD1-A9E4-C42C5FE5211D}">
      <dgm:prSet/>
      <dgm:spPr/>
      <dgm:t>
        <a:bodyPr/>
        <a:lstStyle/>
        <a:p>
          <a:endParaRPr lang="en-US"/>
        </a:p>
      </dgm:t>
    </dgm:pt>
    <dgm:pt modelId="{41B2931E-802A-410C-B7A7-AE3FCC3EA6A2}" type="sibTrans" cxnId="{7A2BCCEC-3243-4DD1-A9E4-C42C5FE5211D}">
      <dgm:prSet/>
      <dgm:spPr/>
      <dgm:t>
        <a:bodyPr/>
        <a:lstStyle/>
        <a:p>
          <a:endParaRPr lang="en-US"/>
        </a:p>
      </dgm:t>
    </dgm:pt>
    <dgm:pt modelId="{97743690-8B6B-4A42-B235-6FF8D624AB7A}">
      <dgm:prSet/>
      <dgm:spPr/>
      <dgm:t>
        <a:bodyPr/>
        <a:lstStyle/>
        <a:p>
          <a:r>
            <a:rPr lang="sk-SK"/>
            <a:t>priebeh prijímacieho konania uchádzačov o zamestnanie</a:t>
          </a:r>
          <a:endParaRPr lang="en-US"/>
        </a:p>
      </dgm:t>
    </dgm:pt>
    <dgm:pt modelId="{B02926C6-E7B1-4688-BEAB-CD9120070D9B}" type="parTrans" cxnId="{DF8AD9DA-EE11-4FB9-8D9C-C55588139D33}">
      <dgm:prSet/>
      <dgm:spPr/>
      <dgm:t>
        <a:bodyPr/>
        <a:lstStyle/>
        <a:p>
          <a:endParaRPr lang="en-US"/>
        </a:p>
      </dgm:t>
    </dgm:pt>
    <dgm:pt modelId="{D69F6788-D602-4334-8EE0-7DCBD279B0D7}" type="sibTrans" cxnId="{DF8AD9DA-EE11-4FB9-8D9C-C55588139D33}">
      <dgm:prSet/>
      <dgm:spPr/>
      <dgm:t>
        <a:bodyPr/>
        <a:lstStyle/>
        <a:p>
          <a:endParaRPr lang="en-US"/>
        </a:p>
      </dgm:t>
    </dgm:pt>
    <dgm:pt modelId="{A91F222F-2598-45A7-B9AF-715B8C7F601F}">
      <dgm:prSet/>
      <dgm:spPr/>
      <dgm:t>
        <a:bodyPr/>
        <a:lstStyle/>
        <a:p>
          <a:r>
            <a:rPr lang="sk-SK" dirty="0"/>
            <a:t>aktuálne požiadavky na absolventov škôl</a:t>
          </a:r>
          <a:endParaRPr lang="en-US" dirty="0"/>
        </a:p>
      </dgm:t>
    </dgm:pt>
    <dgm:pt modelId="{9564AD80-55F6-419A-9479-5DF7B75FB8F0}" type="parTrans" cxnId="{4718A7AD-0CF8-4D9C-8E38-A97B789F62F0}">
      <dgm:prSet/>
      <dgm:spPr/>
      <dgm:t>
        <a:bodyPr/>
        <a:lstStyle/>
        <a:p>
          <a:endParaRPr lang="en-US"/>
        </a:p>
      </dgm:t>
    </dgm:pt>
    <dgm:pt modelId="{C8E72157-61F7-41AA-840F-2B79B15AAA6F}" type="sibTrans" cxnId="{4718A7AD-0CF8-4D9C-8E38-A97B789F62F0}">
      <dgm:prSet/>
      <dgm:spPr/>
      <dgm:t>
        <a:bodyPr/>
        <a:lstStyle/>
        <a:p>
          <a:endParaRPr lang="en-US"/>
        </a:p>
      </dgm:t>
    </dgm:pt>
    <dgm:pt modelId="{E5FE97AD-68AF-4402-B324-87D84AEDC845}" type="pres">
      <dgm:prSet presAssocID="{78660DF1-EAD8-4271-A29C-CC369C911F0E}" presName="outerComposite" presStyleCnt="0">
        <dgm:presLayoutVars>
          <dgm:chMax val="5"/>
          <dgm:dir/>
          <dgm:resizeHandles val="exact"/>
        </dgm:presLayoutVars>
      </dgm:prSet>
      <dgm:spPr/>
    </dgm:pt>
    <dgm:pt modelId="{A942755B-7E7F-4120-BF3D-D4845E108B7A}" type="pres">
      <dgm:prSet presAssocID="{78660DF1-EAD8-4271-A29C-CC369C911F0E}" presName="dummyMaxCanvas" presStyleCnt="0">
        <dgm:presLayoutVars/>
      </dgm:prSet>
      <dgm:spPr/>
    </dgm:pt>
    <dgm:pt modelId="{CECB9A8F-29A1-4366-9A92-69EB35C9AD0B}" type="pres">
      <dgm:prSet presAssocID="{78660DF1-EAD8-4271-A29C-CC369C911F0E}" presName="FourNodes_1" presStyleLbl="node1" presStyleIdx="0" presStyleCnt="4">
        <dgm:presLayoutVars>
          <dgm:bulletEnabled val="1"/>
        </dgm:presLayoutVars>
      </dgm:prSet>
      <dgm:spPr/>
    </dgm:pt>
    <dgm:pt modelId="{3AA56E5B-0077-4241-975D-B6BC7FDD081C}" type="pres">
      <dgm:prSet presAssocID="{78660DF1-EAD8-4271-A29C-CC369C911F0E}" presName="FourNodes_2" presStyleLbl="node1" presStyleIdx="1" presStyleCnt="4">
        <dgm:presLayoutVars>
          <dgm:bulletEnabled val="1"/>
        </dgm:presLayoutVars>
      </dgm:prSet>
      <dgm:spPr/>
    </dgm:pt>
    <dgm:pt modelId="{001A1682-86AA-4A24-910C-E9009897A91F}" type="pres">
      <dgm:prSet presAssocID="{78660DF1-EAD8-4271-A29C-CC369C911F0E}" presName="FourNodes_3" presStyleLbl="node1" presStyleIdx="2" presStyleCnt="4">
        <dgm:presLayoutVars>
          <dgm:bulletEnabled val="1"/>
        </dgm:presLayoutVars>
      </dgm:prSet>
      <dgm:spPr/>
    </dgm:pt>
    <dgm:pt modelId="{41396968-B3E1-4321-832A-DBBB0FAD18AF}" type="pres">
      <dgm:prSet presAssocID="{78660DF1-EAD8-4271-A29C-CC369C911F0E}" presName="FourNodes_4" presStyleLbl="node1" presStyleIdx="3" presStyleCnt="4">
        <dgm:presLayoutVars>
          <dgm:bulletEnabled val="1"/>
        </dgm:presLayoutVars>
      </dgm:prSet>
      <dgm:spPr/>
    </dgm:pt>
    <dgm:pt modelId="{59D36801-1EF3-41B2-978F-A1ADB345A335}" type="pres">
      <dgm:prSet presAssocID="{78660DF1-EAD8-4271-A29C-CC369C911F0E}" presName="FourConn_1-2" presStyleLbl="fgAccFollowNode1" presStyleIdx="0" presStyleCnt="3">
        <dgm:presLayoutVars>
          <dgm:bulletEnabled val="1"/>
        </dgm:presLayoutVars>
      </dgm:prSet>
      <dgm:spPr/>
    </dgm:pt>
    <dgm:pt modelId="{57D7EE3F-3C45-4C4A-AB66-6E93DBE8B387}" type="pres">
      <dgm:prSet presAssocID="{78660DF1-EAD8-4271-A29C-CC369C911F0E}" presName="FourConn_2-3" presStyleLbl="fgAccFollowNode1" presStyleIdx="1" presStyleCnt="3">
        <dgm:presLayoutVars>
          <dgm:bulletEnabled val="1"/>
        </dgm:presLayoutVars>
      </dgm:prSet>
      <dgm:spPr/>
    </dgm:pt>
    <dgm:pt modelId="{77F6F3D1-0C4C-45D9-BE5D-A153612BF40E}" type="pres">
      <dgm:prSet presAssocID="{78660DF1-EAD8-4271-A29C-CC369C911F0E}" presName="FourConn_3-4" presStyleLbl="fgAccFollowNode1" presStyleIdx="2" presStyleCnt="3">
        <dgm:presLayoutVars>
          <dgm:bulletEnabled val="1"/>
        </dgm:presLayoutVars>
      </dgm:prSet>
      <dgm:spPr/>
    </dgm:pt>
    <dgm:pt modelId="{D72D3A29-FE12-4923-B25E-5023A54769B2}" type="pres">
      <dgm:prSet presAssocID="{78660DF1-EAD8-4271-A29C-CC369C911F0E}" presName="FourNodes_1_text" presStyleLbl="node1" presStyleIdx="3" presStyleCnt="4">
        <dgm:presLayoutVars>
          <dgm:bulletEnabled val="1"/>
        </dgm:presLayoutVars>
      </dgm:prSet>
      <dgm:spPr/>
    </dgm:pt>
    <dgm:pt modelId="{9E406536-AD11-4652-8921-0470E1F7AFF8}" type="pres">
      <dgm:prSet presAssocID="{78660DF1-EAD8-4271-A29C-CC369C911F0E}" presName="FourNodes_2_text" presStyleLbl="node1" presStyleIdx="3" presStyleCnt="4">
        <dgm:presLayoutVars>
          <dgm:bulletEnabled val="1"/>
        </dgm:presLayoutVars>
      </dgm:prSet>
      <dgm:spPr/>
    </dgm:pt>
    <dgm:pt modelId="{ABEEABF8-2C16-40C8-B15C-7EB67ADE89A9}" type="pres">
      <dgm:prSet presAssocID="{78660DF1-EAD8-4271-A29C-CC369C911F0E}" presName="FourNodes_3_text" presStyleLbl="node1" presStyleIdx="3" presStyleCnt="4">
        <dgm:presLayoutVars>
          <dgm:bulletEnabled val="1"/>
        </dgm:presLayoutVars>
      </dgm:prSet>
      <dgm:spPr/>
    </dgm:pt>
    <dgm:pt modelId="{0B91F1DB-3873-4E21-8ED5-D1E83A47C997}" type="pres">
      <dgm:prSet presAssocID="{78660DF1-EAD8-4271-A29C-CC369C911F0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43A8D10-3FFC-44D4-AB0C-EF370AEA6508}" type="presOf" srcId="{41B2931E-802A-410C-B7A7-AE3FCC3EA6A2}" destId="{57D7EE3F-3C45-4C4A-AB66-6E93DBE8B387}" srcOrd="0" destOrd="0" presId="urn:microsoft.com/office/officeart/2005/8/layout/vProcess5"/>
    <dgm:cxn modelId="{506DB840-1A19-4362-A980-24D69679584D}" type="presOf" srcId="{78660DF1-EAD8-4271-A29C-CC369C911F0E}" destId="{E5FE97AD-68AF-4402-B324-87D84AEDC845}" srcOrd="0" destOrd="0" presId="urn:microsoft.com/office/officeart/2005/8/layout/vProcess5"/>
    <dgm:cxn modelId="{8ACA855C-6B52-4C95-BB55-B0EF8D661863}" type="presOf" srcId="{1C99F257-F17C-4843-BA04-F24A056D87F9}" destId="{9E406536-AD11-4652-8921-0470E1F7AFF8}" srcOrd="1" destOrd="0" presId="urn:microsoft.com/office/officeart/2005/8/layout/vProcess5"/>
    <dgm:cxn modelId="{88138664-1203-4357-A75F-EE37B1AB9671}" type="presOf" srcId="{DB274156-F25C-4492-9723-0FFDCBABA73D}" destId="{59D36801-1EF3-41B2-978F-A1ADB345A335}" srcOrd="0" destOrd="0" presId="urn:microsoft.com/office/officeart/2005/8/layout/vProcess5"/>
    <dgm:cxn modelId="{638CA06E-9373-4ECF-932A-52335EF35854}" srcId="{78660DF1-EAD8-4271-A29C-CC369C911F0E}" destId="{A2B4FF8A-D4F2-4B3A-8F1D-B4632CD552BB}" srcOrd="0" destOrd="0" parTransId="{945D5B17-61AB-4577-BCD8-76A5D925D88B}" sibTransId="{DB274156-F25C-4492-9723-0FFDCBABA73D}"/>
    <dgm:cxn modelId="{69E38B7C-9EE5-45D5-AEBB-D927CD66E531}" type="presOf" srcId="{D69F6788-D602-4334-8EE0-7DCBD279B0D7}" destId="{77F6F3D1-0C4C-45D9-BE5D-A153612BF40E}" srcOrd="0" destOrd="0" presId="urn:microsoft.com/office/officeart/2005/8/layout/vProcess5"/>
    <dgm:cxn modelId="{C93C5981-FD85-469A-8D80-799221C9A326}" type="presOf" srcId="{A2B4FF8A-D4F2-4B3A-8F1D-B4632CD552BB}" destId="{CECB9A8F-29A1-4366-9A92-69EB35C9AD0B}" srcOrd="0" destOrd="0" presId="urn:microsoft.com/office/officeart/2005/8/layout/vProcess5"/>
    <dgm:cxn modelId="{ECC81585-F251-46B7-9177-FF8D7BF4AD28}" type="presOf" srcId="{1C99F257-F17C-4843-BA04-F24A056D87F9}" destId="{3AA56E5B-0077-4241-975D-B6BC7FDD081C}" srcOrd="0" destOrd="0" presId="urn:microsoft.com/office/officeart/2005/8/layout/vProcess5"/>
    <dgm:cxn modelId="{4D8084A1-776E-4723-8EB5-58EBB9C47E25}" type="presOf" srcId="{A2B4FF8A-D4F2-4B3A-8F1D-B4632CD552BB}" destId="{D72D3A29-FE12-4923-B25E-5023A54769B2}" srcOrd="1" destOrd="0" presId="urn:microsoft.com/office/officeart/2005/8/layout/vProcess5"/>
    <dgm:cxn modelId="{9304F6A5-8DD6-4D8E-9B25-A3A6D05D6DC3}" type="presOf" srcId="{97743690-8B6B-4A42-B235-6FF8D624AB7A}" destId="{001A1682-86AA-4A24-910C-E9009897A91F}" srcOrd="0" destOrd="0" presId="urn:microsoft.com/office/officeart/2005/8/layout/vProcess5"/>
    <dgm:cxn modelId="{4718A7AD-0CF8-4D9C-8E38-A97B789F62F0}" srcId="{78660DF1-EAD8-4271-A29C-CC369C911F0E}" destId="{A91F222F-2598-45A7-B9AF-715B8C7F601F}" srcOrd="3" destOrd="0" parTransId="{9564AD80-55F6-419A-9479-5DF7B75FB8F0}" sibTransId="{C8E72157-61F7-41AA-840F-2B79B15AAA6F}"/>
    <dgm:cxn modelId="{A8663EAF-BABA-4DC3-9672-8A6D66D2715A}" type="presOf" srcId="{A91F222F-2598-45A7-B9AF-715B8C7F601F}" destId="{41396968-B3E1-4321-832A-DBBB0FAD18AF}" srcOrd="0" destOrd="0" presId="urn:microsoft.com/office/officeart/2005/8/layout/vProcess5"/>
    <dgm:cxn modelId="{DAEEACB5-BA38-4841-BDC7-80BE1346DF8E}" type="presOf" srcId="{A91F222F-2598-45A7-B9AF-715B8C7F601F}" destId="{0B91F1DB-3873-4E21-8ED5-D1E83A47C997}" srcOrd="1" destOrd="0" presId="urn:microsoft.com/office/officeart/2005/8/layout/vProcess5"/>
    <dgm:cxn modelId="{DF8AD9DA-EE11-4FB9-8D9C-C55588139D33}" srcId="{78660DF1-EAD8-4271-A29C-CC369C911F0E}" destId="{97743690-8B6B-4A42-B235-6FF8D624AB7A}" srcOrd="2" destOrd="0" parTransId="{B02926C6-E7B1-4688-BEAB-CD9120070D9B}" sibTransId="{D69F6788-D602-4334-8EE0-7DCBD279B0D7}"/>
    <dgm:cxn modelId="{63987FE5-6514-4028-9DC3-BF9925511451}" type="presOf" srcId="{97743690-8B6B-4A42-B235-6FF8D624AB7A}" destId="{ABEEABF8-2C16-40C8-B15C-7EB67ADE89A9}" srcOrd="1" destOrd="0" presId="urn:microsoft.com/office/officeart/2005/8/layout/vProcess5"/>
    <dgm:cxn modelId="{7A2BCCEC-3243-4DD1-A9E4-C42C5FE5211D}" srcId="{78660DF1-EAD8-4271-A29C-CC369C911F0E}" destId="{1C99F257-F17C-4843-BA04-F24A056D87F9}" srcOrd="1" destOrd="0" parTransId="{7AC633D3-56DD-4FF7-B395-FDCDD2F49932}" sibTransId="{41B2931E-802A-410C-B7A7-AE3FCC3EA6A2}"/>
    <dgm:cxn modelId="{530EE28F-FBF3-4D08-836F-8D1A8319DABB}" type="presParOf" srcId="{E5FE97AD-68AF-4402-B324-87D84AEDC845}" destId="{A942755B-7E7F-4120-BF3D-D4845E108B7A}" srcOrd="0" destOrd="0" presId="urn:microsoft.com/office/officeart/2005/8/layout/vProcess5"/>
    <dgm:cxn modelId="{4FF23F4F-7FD2-465D-801E-2C7CC7AB758C}" type="presParOf" srcId="{E5FE97AD-68AF-4402-B324-87D84AEDC845}" destId="{CECB9A8F-29A1-4366-9A92-69EB35C9AD0B}" srcOrd="1" destOrd="0" presId="urn:microsoft.com/office/officeart/2005/8/layout/vProcess5"/>
    <dgm:cxn modelId="{6773C7FC-8647-482E-B8F2-2AD896A2F135}" type="presParOf" srcId="{E5FE97AD-68AF-4402-B324-87D84AEDC845}" destId="{3AA56E5B-0077-4241-975D-B6BC7FDD081C}" srcOrd="2" destOrd="0" presId="urn:microsoft.com/office/officeart/2005/8/layout/vProcess5"/>
    <dgm:cxn modelId="{79EA1B6E-5E98-4632-BE7C-A6E87C3AAE48}" type="presParOf" srcId="{E5FE97AD-68AF-4402-B324-87D84AEDC845}" destId="{001A1682-86AA-4A24-910C-E9009897A91F}" srcOrd="3" destOrd="0" presId="urn:microsoft.com/office/officeart/2005/8/layout/vProcess5"/>
    <dgm:cxn modelId="{EE2A6FF3-CEAA-4916-BE6A-4CCFDE3B868C}" type="presParOf" srcId="{E5FE97AD-68AF-4402-B324-87D84AEDC845}" destId="{41396968-B3E1-4321-832A-DBBB0FAD18AF}" srcOrd="4" destOrd="0" presId="urn:microsoft.com/office/officeart/2005/8/layout/vProcess5"/>
    <dgm:cxn modelId="{46EB2CD5-D52D-47FD-9981-6FE4590D6FEC}" type="presParOf" srcId="{E5FE97AD-68AF-4402-B324-87D84AEDC845}" destId="{59D36801-1EF3-41B2-978F-A1ADB345A335}" srcOrd="5" destOrd="0" presId="urn:microsoft.com/office/officeart/2005/8/layout/vProcess5"/>
    <dgm:cxn modelId="{13CB5A61-4F28-4BDE-870C-9BA55CEE9C14}" type="presParOf" srcId="{E5FE97AD-68AF-4402-B324-87D84AEDC845}" destId="{57D7EE3F-3C45-4C4A-AB66-6E93DBE8B387}" srcOrd="6" destOrd="0" presId="urn:microsoft.com/office/officeart/2005/8/layout/vProcess5"/>
    <dgm:cxn modelId="{D61AC7D5-E975-4B75-8A89-CA161CEFCA14}" type="presParOf" srcId="{E5FE97AD-68AF-4402-B324-87D84AEDC845}" destId="{77F6F3D1-0C4C-45D9-BE5D-A153612BF40E}" srcOrd="7" destOrd="0" presId="urn:microsoft.com/office/officeart/2005/8/layout/vProcess5"/>
    <dgm:cxn modelId="{0F635E55-1A8E-43CF-A2C0-1C81054A55EF}" type="presParOf" srcId="{E5FE97AD-68AF-4402-B324-87D84AEDC845}" destId="{D72D3A29-FE12-4923-B25E-5023A54769B2}" srcOrd="8" destOrd="0" presId="urn:microsoft.com/office/officeart/2005/8/layout/vProcess5"/>
    <dgm:cxn modelId="{56A47DDC-097A-4B33-902F-BAD468C2C4FD}" type="presParOf" srcId="{E5FE97AD-68AF-4402-B324-87D84AEDC845}" destId="{9E406536-AD11-4652-8921-0470E1F7AFF8}" srcOrd="9" destOrd="0" presId="urn:microsoft.com/office/officeart/2005/8/layout/vProcess5"/>
    <dgm:cxn modelId="{827F4619-1859-4490-94CA-4E6C9CB248DE}" type="presParOf" srcId="{E5FE97AD-68AF-4402-B324-87D84AEDC845}" destId="{ABEEABF8-2C16-40C8-B15C-7EB67ADE89A9}" srcOrd="10" destOrd="0" presId="urn:microsoft.com/office/officeart/2005/8/layout/vProcess5"/>
    <dgm:cxn modelId="{D96DCB9C-FF9E-49BF-A03F-DF78CD5C22A3}" type="presParOf" srcId="{E5FE97AD-68AF-4402-B324-87D84AEDC845}" destId="{0B91F1DB-3873-4E21-8ED5-D1E83A47C99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8ED60-3349-4CB3-BF70-87D210738DF3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CE5E65-87AA-4B81-A6E3-A162E29CC6A1}">
      <dgm:prSet custT="1"/>
      <dgm:spPr/>
      <dgm:t>
        <a:bodyPr/>
        <a:lstStyle/>
        <a:p>
          <a:r>
            <a:rPr lang="sk-SK" sz="1600"/>
            <a:t>Publikovanie v online priestore</a:t>
          </a:r>
          <a:endParaRPr lang="en-US" sz="1600"/>
        </a:p>
      </dgm:t>
    </dgm:pt>
    <dgm:pt modelId="{4187EB85-86DB-4E8E-A021-4990F844C880}" type="parTrans" cxnId="{79F8A7D7-1F04-4F4E-9340-A4B16F251DDA}">
      <dgm:prSet/>
      <dgm:spPr/>
      <dgm:t>
        <a:bodyPr/>
        <a:lstStyle/>
        <a:p>
          <a:endParaRPr lang="en-US" sz="1600"/>
        </a:p>
      </dgm:t>
    </dgm:pt>
    <dgm:pt modelId="{0BE9D1D9-19C6-4F7C-84B1-A17D495CF59A}" type="sibTrans" cxnId="{79F8A7D7-1F04-4F4E-9340-A4B16F251DDA}">
      <dgm:prSet/>
      <dgm:spPr/>
      <dgm:t>
        <a:bodyPr/>
        <a:lstStyle/>
        <a:p>
          <a:endParaRPr lang="en-US" sz="1600"/>
        </a:p>
      </dgm:t>
    </dgm:pt>
    <dgm:pt modelId="{A13A63EE-9CAD-4CCD-92C0-20080E4A35DE}">
      <dgm:prSet custT="1"/>
      <dgm:spPr/>
      <dgm:t>
        <a:bodyPr/>
        <a:lstStyle/>
        <a:p>
          <a:r>
            <a:rPr lang="sk-SK" sz="1600"/>
            <a:t>Sociálne siete</a:t>
          </a:r>
          <a:endParaRPr lang="en-US" sz="1600"/>
        </a:p>
      </dgm:t>
    </dgm:pt>
    <dgm:pt modelId="{110DD619-4A88-480A-B243-E9A3751476E9}" type="parTrans" cxnId="{94C1ABD8-9DDA-4831-B6DE-18212E79EBBB}">
      <dgm:prSet/>
      <dgm:spPr/>
      <dgm:t>
        <a:bodyPr/>
        <a:lstStyle/>
        <a:p>
          <a:endParaRPr lang="en-US" sz="1600"/>
        </a:p>
      </dgm:t>
    </dgm:pt>
    <dgm:pt modelId="{DF23DB87-CDE3-42F5-843D-A6873318B19B}" type="sibTrans" cxnId="{94C1ABD8-9DDA-4831-B6DE-18212E79EBBB}">
      <dgm:prSet/>
      <dgm:spPr/>
      <dgm:t>
        <a:bodyPr/>
        <a:lstStyle/>
        <a:p>
          <a:endParaRPr lang="en-US" sz="1600"/>
        </a:p>
      </dgm:t>
    </dgm:pt>
    <dgm:pt modelId="{71F432F9-477C-4237-B7C2-2382A598B231}">
      <dgm:prSet custT="1"/>
      <dgm:spPr/>
      <dgm:t>
        <a:bodyPr/>
        <a:lstStyle/>
        <a:p>
          <a:r>
            <a:rPr lang="sk-SK" sz="1600"/>
            <a:t>Blog</a:t>
          </a:r>
          <a:endParaRPr lang="en-US" sz="1600"/>
        </a:p>
      </dgm:t>
    </dgm:pt>
    <dgm:pt modelId="{D1AEFBF5-BB93-4A6E-9F46-AEA9C1F869BE}" type="parTrans" cxnId="{1BA7D4DB-5664-4284-AF19-B58D3E4D36AA}">
      <dgm:prSet/>
      <dgm:spPr/>
      <dgm:t>
        <a:bodyPr/>
        <a:lstStyle/>
        <a:p>
          <a:endParaRPr lang="en-US" sz="1600"/>
        </a:p>
      </dgm:t>
    </dgm:pt>
    <dgm:pt modelId="{34DC2CBF-FB5E-4E21-8FA0-9BC09C6EBFFA}" type="sibTrans" cxnId="{1BA7D4DB-5664-4284-AF19-B58D3E4D36AA}">
      <dgm:prSet/>
      <dgm:spPr/>
      <dgm:t>
        <a:bodyPr/>
        <a:lstStyle/>
        <a:p>
          <a:endParaRPr lang="en-US" sz="1600"/>
        </a:p>
      </dgm:t>
    </dgm:pt>
    <dgm:pt modelId="{EBB1D5DF-7A61-4C19-8050-9DA318715ACC}">
      <dgm:prSet custT="1"/>
      <dgm:spPr/>
      <dgm:t>
        <a:bodyPr/>
        <a:lstStyle/>
        <a:p>
          <a:r>
            <a:rPr lang="sk-SK" sz="1600"/>
            <a:t>Textový procesor</a:t>
          </a:r>
          <a:endParaRPr lang="en-US" sz="1600"/>
        </a:p>
      </dgm:t>
    </dgm:pt>
    <dgm:pt modelId="{95ED7C2F-9326-450B-AE5F-895946811A7A}" type="parTrans" cxnId="{AB42D1CA-A530-4F5E-8C5E-8374370E8C79}">
      <dgm:prSet/>
      <dgm:spPr/>
      <dgm:t>
        <a:bodyPr/>
        <a:lstStyle/>
        <a:p>
          <a:endParaRPr lang="en-US" sz="1600"/>
        </a:p>
      </dgm:t>
    </dgm:pt>
    <dgm:pt modelId="{923538F8-B1B2-4F1D-99AE-0B492E5501D9}" type="sibTrans" cxnId="{AB42D1CA-A530-4F5E-8C5E-8374370E8C79}">
      <dgm:prSet/>
      <dgm:spPr/>
      <dgm:t>
        <a:bodyPr/>
        <a:lstStyle/>
        <a:p>
          <a:endParaRPr lang="en-US" sz="1600"/>
        </a:p>
      </dgm:t>
    </dgm:pt>
    <dgm:pt modelId="{FF66A7FD-AC7C-4295-823C-6BA2E6439BAD}">
      <dgm:prSet custT="1"/>
      <dgm:spPr/>
      <dgm:t>
        <a:bodyPr/>
        <a:lstStyle/>
        <a:p>
          <a:r>
            <a:rPr lang="sk-SK" sz="1600"/>
            <a:t>Tabuľkový kalkulátor</a:t>
          </a:r>
          <a:endParaRPr lang="en-US" sz="1600"/>
        </a:p>
      </dgm:t>
    </dgm:pt>
    <dgm:pt modelId="{A9260095-C3CD-41A2-8FB2-1E35C4F3D083}" type="parTrans" cxnId="{AA0E0ECF-3AE8-4B62-8A17-7F700CE60C8C}">
      <dgm:prSet/>
      <dgm:spPr/>
      <dgm:t>
        <a:bodyPr/>
        <a:lstStyle/>
        <a:p>
          <a:endParaRPr lang="en-US" sz="1600"/>
        </a:p>
      </dgm:t>
    </dgm:pt>
    <dgm:pt modelId="{FCABCFF1-9196-4ECF-98C6-AEDE2A6AE56C}" type="sibTrans" cxnId="{AA0E0ECF-3AE8-4B62-8A17-7F700CE60C8C}">
      <dgm:prSet/>
      <dgm:spPr/>
      <dgm:t>
        <a:bodyPr/>
        <a:lstStyle/>
        <a:p>
          <a:endParaRPr lang="en-US" sz="1600"/>
        </a:p>
      </dgm:t>
    </dgm:pt>
    <dgm:pt modelId="{E9F33D45-7837-4568-A1AC-FD00C1F2F012}">
      <dgm:prSet custT="1"/>
      <dgm:spPr/>
      <dgm:t>
        <a:bodyPr/>
        <a:lstStyle/>
        <a:p>
          <a:r>
            <a:rPr lang="sk-SK" sz="1600"/>
            <a:t>Databáza</a:t>
          </a:r>
          <a:endParaRPr lang="en-US" sz="1600"/>
        </a:p>
      </dgm:t>
    </dgm:pt>
    <dgm:pt modelId="{F117C1D0-A6F4-4D15-AD82-3E8FD1C766EA}" type="parTrans" cxnId="{E9C3D04D-2D04-4452-A8A2-23525FE2ADDC}">
      <dgm:prSet/>
      <dgm:spPr/>
      <dgm:t>
        <a:bodyPr/>
        <a:lstStyle/>
        <a:p>
          <a:endParaRPr lang="en-US" sz="1600"/>
        </a:p>
      </dgm:t>
    </dgm:pt>
    <dgm:pt modelId="{118D6AFE-6A49-4F2A-A675-DA6E854A3B72}" type="sibTrans" cxnId="{E9C3D04D-2D04-4452-A8A2-23525FE2ADDC}">
      <dgm:prSet/>
      <dgm:spPr/>
      <dgm:t>
        <a:bodyPr/>
        <a:lstStyle/>
        <a:p>
          <a:endParaRPr lang="en-US" sz="1600"/>
        </a:p>
      </dgm:t>
    </dgm:pt>
    <dgm:pt modelId="{1DF78C6D-2812-4A68-AC50-F3AE72EBFC98}">
      <dgm:prSet custT="1"/>
      <dgm:spPr/>
      <dgm:t>
        <a:bodyPr/>
        <a:lstStyle/>
        <a:p>
          <a:r>
            <a:rPr lang="sk-SK" sz="1600" dirty="0" err="1"/>
            <a:t>Open-source</a:t>
          </a:r>
          <a:r>
            <a:rPr lang="sk-SK" sz="1600" dirty="0"/>
            <a:t> softvér</a:t>
          </a:r>
          <a:endParaRPr lang="en-US" sz="1600" dirty="0"/>
        </a:p>
      </dgm:t>
    </dgm:pt>
    <dgm:pt modelId="{6CCD2DAE-DEB1-408F-A2E1-86CF8E39EDA9}" type="parTrans" cxnId="{014691A7-C226-46D7-A0B7-44ECF7FE96AF}">
      <dgm:prSet/>
      <dgm:spPr/>
      <dgm:t>
        <a:bodyPr/>
        <a:lstStyle/>
        <a:p>
          <a:endParaRPr lang="sk-SK" sz="1600"/>
        </a:p>
      </dgm:t>
    </dgm:pt>
    <dgm:pt modelId="{0DE2DB99-7AD7-449C-B20F-01F49BA0792E}" type="sibTrans" cxnId="{014691A7-C226-46D7-A0B7-44ECF7FE96AF}">
      <dgm:prSet/>
      <dgm:spPr/>
      <dgm:t>
        <a:bodyPr/>
        <a:lstStyle/>
        <a:p>
          <a:endParaRPr lang="sk-SK" sz="1600"/>
        </a:p>
      </dgm:t>
    </dgm:pt>
    <dgm:pt modelId="{EB4E95A1-B57F-4C86-8AA6-70BC0BBB4651}" type="pres">
      <dgm:prSet presAssocID="{DE78ED60-3349-4CB3-BF70-87D210738DF3}" presName="linear" presStyleCnt="0">
        <dgm:presLayoutVars>
          <dgm:dir/>
          <dgm:animLvl val="lvl"/>
          <dgm:resizeHandles val="exact"/>
        </dgm:presLayoutVars>
      </dgm:prSet>
      <dgm:spPr/>
    </dgm:pt>
    <dgm:pt modelId="{9026E8D9-BDA4-4409-A31A-399B25953568}" type="pres">
      <dgm:prSet presAssocID="{71CE5E65-87AA-4B81-A6E3-A162E29CC6A1}" presName="parentLin" presStyleCnt="0"/>
      <dgm:spPr/>
    </dgm:pt>
    <dgm:pt modelId="{8C6FF7E7-81F2-490A-BBAC-55C883DEC0F9}" type="pres">
      <dgm:prSet presAssocID="{71CE5E65-87AA-4B81-A6E3-A162E29CC6A1}" presName="parentLeftMargin" presStyleLbl="node1" presStyleIdx="0" presStyleCnt="7"/>
      <dgm:spPr/>
    </dgm:pt>
    <dgm:pt modelId="{C61013A5-69C3-4B39-81B8-1949174427CF}" type="pres">
      <dgm:prSet presAssocID="{71CE5E65-87AA-4B81-A6E3-A162E29CC6A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919F2EF-F368-46A0-AB3B-32D560874F7B}" type="pres">
      <dgm:prSet presAssocID="{71CE5E65-87AA-4B81-A6E3-A162E29CC6A1}" presName="negativeSpace" presStyleCnt="0"/>
      <dgm:spPr/>
    </dgm:pt>
    <dgm:pt modelId="{FDD5E51C-2A10-48B1-8D27-B8509BD3C808}" type="pres">
      <dgm:prSet presAssocID="{71CE5E65-87AA-4B81-A6E3-A162E29CC6A1}" presName="childText" presStyleLbl="conFgAcc1" presStyleIdx="0" presStyleCnt="7">
        <dgm:presLayoutVars>
          <dgm:bulletEnabled val="1"/>
        </dgm:presLayoutVars>
      </dgm:prSet>
      <dgm:spPr/>
    </dgm:pt>
    <dgm:pt modelId="{5C2E653B-20E8-4F3D-8597-D7760B541938}" type="pres">
      <dgm:prSet presAssocID="{0BE9D1D9-19C6-4F7C-84B1-A17D495CF59A}" presName="spaceBetweenRectangles" presStyleCnt="0"/>
      <dgm:spPr/>
    </dgm:pt>
    <dgm:pt modelId="{7459BDE7-C811-4753-94C9-2A6283FE0B25}" type="pres">
      <dgm:prSet presAssocID="{A13A63EE-9CAD-4CCD-92C0-20080E4A35DE}" presName="parentLin" presStyleCnt="0"/>
      <dgm:spPr/>
    </dgm:pt>
    <dgm:pt modelId="{7BDB9C01-EF63-4C1A-90A7-76CCA78E7922}" type="pres">
      <dgm:prSet presAssocID="{A13A63EE-9CAD-4CCD-92C0-20080E4A35DE}" presName="parentLeftMargin" presStyleLbl="node1" presStyleIdx="0" presStyleCnt="7"/>
      <dgm:spPr/>
    </dgm:pt>
    <dgm:pt modelId="{3CE41F1C-E455-4FB5-9452-59E2FB977090}" type="pres">
      <dgm:prSet presAssocID="{A13A63EE-9CAD-4CCD-92C0-20080E4A35D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6F2E6BC-F046-4830-A747-99847F59FC79}" type="pres">
      <dgm:prSet presAssocID="{A13A63EE-9CAD-4CCD-92C0-20080E4A35DE}" presName="negativeSpace" presStyleCnt="0"/>
      <dgm:spPr/>
    </dgm:pt>
    <dgm:pt modelId="{BA827117-3329-416F-82AE-9640E3A172A8}" type="pres">
      <dgm:prSet presAssocID="{A13A63EE-9CAD-4CCD-92C0-20080E4A35DE}" presName="childText" presStyleLbl="conFgAcc1" presStyleIdx="1" presStyleCnt="7">
        <dgm:presLayoutVars>
          <dgm:bulletEnabled val="1"/>
        </dgm:presLayoutVars>
      </dgm:prSet>
      <dgm:spPr/>
    </dgm:pt>
    <dgm:pt modelId="{DB1A9E28-FC4E-415D-9372-853172CEF2D4}" type="pres">
      <dgm:prSet presAssocID="{DF23DB87-CDE3-42F5-843D-A6873318B19B}" presName="spaceBetweenRectangles" presStyleCnt="0"/>
      <dgm:spPr/>
    </dgm:pt>
    <dgm:pt modelId="{B0D2C7D8-1E8E-435F-A9CE-BE274B5B119B}" type="pres">
      <dgm:prSet presAssocID="{71F432F9-477C-4237-B7C2-2382A598B231}" presName="parentLin" presStyleCnt="0"/>
      <dgm:spPr/>
    </dgm:pt>
    <dgm:pt modelId="{D7568FA6-5943-4946-A960-F5A58367EFE5}" type="pres">
      <dgm:prSet presAssocID="{71F432F9-477C-4237-B7C2-2382A598B231}" presName="parentLeftMargin" presStyleLbl="node1" presStyleIdx="1" presStyleCnt="7"/>
      <dgm:spPr/>
    </dgm:pt>
    <dgm:pt modelId="{B5B7F77C-D5CD-45E4-A5F1-6A65029DFB65}" type="pres">
      <dgm:prSet presAssocID="{71F432F9-477C-4237-B7C2-2382A598B23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76450E9-4CE1-4B5A-A4D3-A3B1B8347185}" type="pres">
      <dgm:prSet presAssocID="{71F432F9-477C-4237-B7C2-2382A598B231}" presName="negativeSpace" presStyleCnt="0"/>
      <dgm:spPr/>
    </dgm:pt>
    <dgm:pt modelId="{23C54F17-2376-403E-9C82-B9ED049E9754}" type="pres">
      <dgm:prSet presAssocID="{71F432F9-477C-4237-B7C2-2382A598B231}" presName="childText" presStyleLbl="conFgAcc1" presStyleIdx="2" presStyleCnt="7">
        <dgm:presLayoutVars>
          <dgm:bulletEnabled val="1"/>
        </dgm:presLayoutVars>
      </dgm:prSet>
      <dgm:spPr/>
    </dgm:pt>
    <dgm:pt modelId="{FBFC6A44-1A66-4BC6-A55C-0FE59254A7A7}" type="pres">
      <dgm:prSet presAssocID="{34DC2CBF-FB5E-4E21-8FA0-9BC09C6EBFFA}" presName="spaceBetweenRectangles" presStyleCnt="0"/>
      <dgm:spPr/>
    </dgm:pt>
    <dgm:pt modelId="{34250025-8604-4EF1-A3AA-22EFAD4A1C1B}" type="pres">
      <dgm:prSet presAssocID="{EBB1D5DF-7A61-4C19-8050-9DA318715ACC}" presName="parentLin" presStyleCnt="0"/>
      <dgm:spPr/>
    </dgm:pt>
    <dgm:pt modelId="{8C8BD2A0-FD22-4028-9EC3-4D8108415CA5}" type="pres">
      <dgm:prSet presAssocID="{EBB1D5DF-7A61-4C19-8050-9DA318715ACC}" presName="parentLeftMargin" presStyleLbl="node1" presStyleIdx="2" presStyleCnt="7"/>
      <dgm:spPr/>
    </dgm:pt>
    <dgm:pt modelId="{B0DEACF4-2354-46D5-9A67-A37624490435}" type="pres">
      <dgm:prSet presAssocID="{EBB1D5DF-7A61-4C19-8050-9DA318715AC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287D7FD-FAF0-47EA-BAAE-EC8B5F3EB96D}" type="pres">
      <dgm:prSet presAssocID="{EBB1D5DF-7A61-4C19-8050-9DA318715ACC}" presName="negativeSpace" presStyleCnt="0"/>
      <dgm:spPr/>
    </dgm:pt>
    <dgm:pt modelId="{0AAE941E-215D-4938-897B-0F116C33CD38}" type="pres">
      <dgm:prSet presAssocID="{EBB1D5DF-7A61-4C19-8050-9DA318715ACC}" presName="childText" presStyleLbl="conFgAcc1" presStyleIdx="3" presStyleCnt="7">
        <dgm:presLayoutVars>
          <dgm:bulletEnabled val="1"/>
        </dgm:presLayoutVars>
      </dgm:prSet>
      <dgm:spPr/>
    </dgm:pt>
    <dgm:pt modelId="{3B791B15-1777-4F01-B3E1-1633E303A8E6}" type="pres">
      <dgm:prSet presAssocID="{923538F8-B1B2-4F1D-99AE-0B492E5501D9}" presName="spaceBetweenRectangles" presStyleCnt="0"/>
      <dgm:spPr/>
    </dgm:pt>
    <dgm:pt modelId="{2B23E7B2-EE1C-4800-937B-DCC0B4450286}" type="pres">
      <dgm:prSet presAssocID="{FF66A7FD-AC7C-4295-823C-6BA2E6439BAD}" presName="parentLin" presStyleCnt="0"/>
      <dgm:spPr/>
    </dgm:pt>
    <dgm:pt modelId="{31D76A24-1C15-486E-B0BC-37C09BA4538A}" type="pres">
      <dgm:prSet presAssocID="{FF66A7FD-AC7C-4295-823C-6BA2E6439BAD}" presName="parentLeftMargin" presStyleLbl="node1" presStyleIdx="3" presStyleCnt="7"/>
      <dgm:spPr/>
    </dgm:pt>
    <dgm:pt modelId="{BAC443E7-D68D-4E81-8D1D-99A143E1F86D}" type="pres">
      <dgm:prSet presAssocID="{FF66A7FD-AC7C-4295-823C-6BA2E6439BA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087E1D8-EE03-43B4-A5C2-B1520B692E65}" type="pres">
      <dgm:prSet presAssocID="{FF66A7FD-AC7C-4295-823C-6BA2E6439BAD}" presName="negativeSpace" presStyleCnt="0"/>
      <dgm:spPr/>
    </dgm:pt>
    <dgm:pt modelId="{FBE30C7B-5BB5-4637-A970-7CF09F4B7FB2}" type="pres">
      <dgm:prSet presAssocID="{FF66A7FD-AC7C-4295-823C-6BA2E6439BAD}" presName="childText" presStyleLbl="conFgAcc1" presStyleIdx="4" presStyleCnt="7">
        <dgm:presLayoutVars>
          <dgm:bulletEnabled val="1"/>
        </dgm:presLayoutVars>
      </dgm:prSet>
      <dgm:spPr/>
    </dgm:pt>
    <dgm:pt modelId="{B24D1796-A908-4C0B-B11F-A793C658E407}" type="pres">
      <dgm:prSet presAssocID="{FCABCFF1-9196-4ECF-98C6-AEDE2A6AE56C}" presName="spaceBetweenRectangles" presStyleCnt="0"/>
      <dgm:spPr/>
    </dgm:pt>
    <dgm:pt modelId="{E2829627-004D-4D0B-8A4F-836B55F6FE4A}" type="pres">
      <dgm:prSet presAssocID="{E9F33D45-7837-4568-A1AC-FD00C1F2F012}" presName="parentLin" presStyleCnt="0"/>
      <dgm:spPr/>
    </dgm:pt>
    <dgm:pt modelId="{48CA63FF-35D0-4C81-9546-FC98895284F0}" type="pres">
      <dgm:prSet presAssocID="{E9F33D45-7837-4568-A1AC-FD00C1F2F012}" presName="parentLeftMargin" presStyleLbl="node1" presStyleIdx="4" presStyleCnt="7"/>
      <dgm:spPr/>
    </dgm:pt>
    <dgm:pt modelId="{D071DD86-2301-4BE4-B93B-820A84EAD546}" type="pres">
      <dgm:prSet presAssocID="{E9F33D45-7837-4568-A1AC-FD00C1F2F01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21FD54-17CE-4FBE-A7CA-8DA1EE56AC87}" type="pres">
      <dgm:prSet presAssocID="{E9F33D45-7837-4568-A1AC-FD00C1F2F012}" presName="negativeSpace" presStyleCnt="0"/>
      <dgm:spPr/>
    </dgm:pt>
    <dgm:pt modelId="{1AF00736-F622-4C6F-A24C-09BD49FF7FBF}" type="pres">
      <dgm:prSet presAssocID="{E9F33D45-7837-4568-A1AC-FD00C1F2F012}" presName="childText" presStyleLbl="conFgAcc1" presStyleIdx="5" presStyleCnt="7">
        <dgm:presLayoutVars>
          <dgm:bulletEnabled val="1"/>
        </dgm:presLayoutVars>
      </dgm:prSet>
      <dgm:spPr/>
    </dgm:pt>
    <dgm:pt modelId="{3FBDDAE3-65DD-4233-88FE-66A1C4A08591}" type="pres">
      <dgm:prSet presAssocID="{118D6AFE-6A49-4F2A-A675-DA6E854A3B72}" presName="spaceBetweenRectangles" presStyleCnt="0"/>
      <dgm:spPr/>
    </dgm:pt>
    <dgm:pt modelId="{214A3A4B-9BFC-4374-87D5-A91A0E29B880}" type="pres">
      <dgm:prSet presAssocID="{1DF78C6D-2812-4A68-AC50-F3AE72EBFC98}" presName="parentLin" presStyleCnt="0"/>
      <dgm:spPr/>
    </dgm:pt>
    <dgm:pt modelId="{0C1C6F50-455A-40EE-94C9-8E91836141C9}" type="pres">
      <dgm:prSet presAssocID="{1DF78C6D-2812-4A68-AC50-F3AE72EBFC98}" presName="parentLeftMargin" presStyleLbl="node1" presStyleIdx="5" presStyleCnt="7"/>
      <dgm:spPr/>
    </dgm:pt>
    <dgm:pt modelId="{E52FD2AE-C53E-4A9E-8737-4DB9BF3A7EAC}" type="pres">
      <dgm:prSet presAssocID="{1DF78C6D-2812-4A68-AC50-F3AE72EBFC98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8CCEF9D3-C232-4CEC-8A31-7B36CED5D04E}" type="pres">
      <dgm:prSet presAssocID="{1DF78C6D-2812-4A68-AC50-F3AE72EBFC98}" presName="negativeSpace" presStyleCnt="0"/>
      <dgm:spPr/>
    </dgm:pt>
    <dgm:pt modelId="{191469B2-5D81-4FA8-8A8F-E8068FE709FE}" type="pres">
      <dgm:prSet presAssocID="{1DF78C6D-2812-4A68-AC50-F3AE72EBFC9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BA55F60F-19B6-41B4-A873-6282AF231038}" type="presOf" srcId="{71F432F9-477C-4237-B7C2-2382A598B231}" destId="{B5B7F77C-D5CD-45E4-A5F1-6A65029DFB65}" srcOrd="1" destOrd="0" presId="urn:microsoft.com/office/officeart/2005/8/layout/list1"/>
    <dgm:cxn modelId="{5A9BCF26-B141-42AD-B295-AF65D65FEF35}" type="presOf" srcId="{1DF78C6D-2812-4A68-AC50-F3AE72EBFC98}" destId="{0C1C6F50-455A-40EE-94C9-8E91836141C9}" srcOrd="0" destOrd="0" presId="urn:microsoft.com/office/officeart/2005/8/layout/list1"/>
    <dgm:cxn modelId="{A3875665-F24C-43F3-9C1B-37B42B1101DA}" type="presOf" srcId="{E9F33D45-7837-4568-A1AC-FD00C1F2F012}" destId="{D071DD86-2301-4BE4-B93B-820A84EAD546}" srcOrd="1" destOrd="0" presId="urn:microsoft.com/office/officeart/2005/8/layout/list1"/>
    <dgm:cxn modelId="{A5D8FC45-0C1B-4E9F-B663-93A2E482236E}" type="presOf" srcId="{DE78ED60-3349-4CB3-BF70-87D210738DF3}" destId="{EB4E95A1-B57F-4C86-8AA6-70BC0BBB4651}" srcOrd="0" destOrd="0" presId="urn:microsoft.com/office/officeart/2005/8/layout/list1"/>
    <dgm:cxn modelId="{E9C3D04D-2D04-4452-A8A2-23525FE2ADDC}" srcId="{DE78ED60-3349-4CB3-BF70-87D210738DF3}" destId="{E9F33D45-7837-4568-A1AC-FD00C1F2F012}" srcOrd="5" destOrd="0" parTransId="{F117C1D0-A6F4-4D15-AD82-3E8FD1C766EA}" sibTransId="{118D6AFE-6A49-4F2A-A675-DA6E854A3B72}"/>
    <dgm:cxn modelId="{194E2750-061C-4598-8BB2-19128D57A450}" type="presOf" srcId="{71CE5E65-87AA-4B81-A6E3-A162E29CC6A1}" destId="{C61013A5-69C3-4B39-81B8-1949174427CF}" srcOrd="1" destOrd="0" presId="urn:microsoft.com/office/officeart/2005/8/layout/list1"/>
    <dgm:cxn modelId="{407AF253-2409-4645-B35C-555AD1A5306B}" type="presOf" srcId="{FF66A7FD-AC7C-4295-823C-6BA2E6439BAD}" destId="{BAC443E7-D68D-4E81-8D1D-99A143E1F86D}" srcOrd="1" destOrd="0" presId="urn:microsoft.com/office/officeart/2005/8/layout/list1"/>
    <dgm:cxn modelId="{6A728378-37FC-4341-8296-AC5B6E105691}" type="presOf" srcId="{EBB1D5DF-7A61-4C19-8050-9DA318715ACC}" destId="{8C8BD2A0-FD22-4028-9EC3-4D8108415CA5}" srcOrd="0" destOrd="0" presId="urn:microsoft.com/office/officeart/2005/8/layout/list1"/>
    <dgm:cxn modelId="{5BD8368B-EEC2-44E0-AB05-50E55EDA2FDE}" type="presOf" srcId="{1DF78C6D-2812-4A68-AC50-F3AE72EBFC98}" destId="{E52FD2AE-C53E-4A9E-8737-4DB9BF3A7EAC}" srcOrd="1" destOrd="0" presId="urn:microsoft.com/office/officeart/2005/8/layout/list1"/>
    <dgm:cxn modelId="{6B711C96-C556-4B38-9900-B6FF9E4128E1}" type="presOf" srcId="{71F432F9-477C-4237-B7C2-2382A598B231}" destId="{D7568FA6-5943-4946-A960-F5A58367EFE5}" srcOrd="0" destOrd="0" presId="urn:microsoft.com/office/officeart/2005/8/layout/list1"/>
    <dgm:cxn modelId="{BECE669D-0AE1-41ED-9BA1-0FEDC7D83C5B}" type="presOf" srcId="{FF66A7FD-AC7C-4295-823C-6BA2E6439BAD}" destId="{31D76A24-1C15-486E-B0BC-37C09BA4538A}" srcOrd="0" destOrd="0" presId="urn:microsoft.com/office/officeart/2005/8/layout/list1"/>
    <dgm:cxn modelId="{014691A7-C226-46D7-A0B7-44ECF7FE96AF}" srcId="{DE78ED60-3349-4CB3-BF70-87D210738DF3}" destId="{1DF78C6D-2812-4A68-AC50-F3AE72EBFC98}" srcOrd="6" destOrd="0" parTransId="{6CCD2DAE-DEB1-408F-A2E1-86CF8E39EDA9}" sibTransId="{0DE2DB99-7AD7-449C-B20F-01F49BA0792E}"/>
    <dgm:cxn modelId="{7E0B69AF-841A-40CF-908F-945AEFACC9AB}" type="presOf" srcId="{EBB1D5DF-7A61-4C19-8050-9DA318715ACC}" destId="{B0DEACF4-2354-46D5-9A67-A37624490435}" srcOrd="1" destOrd="0" presId="urn:microsoft.com/office/officeart/2005/8/layout/list1"/>
    <dgm:cxn modelId="{7AD5A8B1-AC0B-4DFE-BB27-ABFF7D554053}" type="presOf" srcId="{71CE5E65-87AA-4B81-A6E3-A162E29CC6A1}" destId="{8C6FF7E7-81F2-490A-BBAC-55C883DEC0F9}" srcOrd="0" destOrd="0" presId="urn:microsoft.com/office/officeart/2005/8/layout/list1"/>
    <dgm:cxn modelId="{AB42D1CA-A530-4F5E-8C5E-8374370E8C79}" srcId="{DE78ED60-3349-4CB3-BF70-87D210738DF3}" destId="{EBB1D5DF-7A61-4C19-8050-9DA318715ACC}" srcOrd="3" destOrd="0" parTransId="{95ED7C2F-9326-450B-AE5F-895946811A7A}" sibTransId="{923538F8-B1B2-4F1D-99AE-0B492E5501D9}"/>
    <dgm:cxn modelId="{AA0E0ECF-3AE8-4B62-8A17-7F700CE60C8C}" srcId="{DE78ED60-3349-4CB3-BF70-87D210738DF3}" destId="{FF66A7FD-AC7C-4295-823C-6BA2E6439BAD}" srcOrd="4" destOrd="0" parTransId="{A9260095-C3CD-41A2-8FB2-1E35C4F3D083}" sibTransId="{FCABCFF1-9196-4ECF-98C6-AEDE2A6AE56C}"/>
    <dgm:cxn modelId="{7C9B34D5-10E3-45AA-94E6-E83AC8B7474B}" type="presOf" srcId="{A13A63EE-9CAD-4CCD-92C0-20080E4A35DE}" destId="{3CE41F1C-E455-4FB5-9452-59E2FB977090}" srcOrd="1" destOrd="0" presId="urn:microsoft.com/office/officeart/2005/8/layout/list1"/>
    <dgm:cxn modelId="{79F8A7D7-1F04-4F4E-9340-A4B16F251DDA}" srcId="{DE78ED60-3349-4CB3-BF70-87D210738DF3}" destId="{71CE5E65-87AA-4B81-A6E3-A162E29CC6A1}" srcOrd="0" destOrd="0" parTransId="{4187EB85-86DB-4E8E-A021-4990F844C880}" sibTransId="{0BE9D1D9-19C6-4F7C-84B1-A17D495CF59A}"/>
    <dgm:cxn modelId="{94C1ABD8-9DDA-4831-B6DE-18212E79EBBB}" srcId="{DE78ED60-3349-4CB3-BF70-87D210738DF3}" destId="{A13A63EE-9CAD-4CCD-92C0-20080E4A35DE}" srcOrd="1" destOrd="0" parTransId="{110DD619-4A88-480A-B243-E9A3751476E9}" sibTransId="{DF23DB87-CDE3-42F5-843D-A6873318B19B}"/>
    <dgm:cxn modelId="{1BA7D4DB-5664-4284-AF19-B58D3E4D36AA}" srcId="{DE78ED60-3349-4CB3-BF70-87D210738DF3}" destId="{71F432F9-477C-4237-B7C2-2382A598B231}" srcOrd="2" destOrd="0" parTransId="{D1AEFBF5-BB93-4A6E-9F46-AEA9C1F869BE}" sibTransId="{34DC2CBF-FB5E-4E21-8FA0-9BC09C6EBFFA}"/>
    <dgm:cxn modelId="{150A74ED-16C7-42D4-A374-F46C79823758}" type="presOf" srcId="{A13A63EE-9CAD-4CCD-92C0-20080E4A35DE}" destId="{7BDB9C01-EF63-4C1A-90A7-76CCA78E7922}" srcOrd="0" destOrd="0" presId="urn:microsoft.com/office/officeart/2005/8/layout/list1"/>
    <dgm:cxn modelId="{FD5CE8F8-DB44-4F46-AA56-766D8D1D7800}" type="presOf" srcId="{E9F33D45-7837-4568-A1AC-FD00C1F2F012}" destId="{48CA63FF-35D0-4C81-9546-FC98895284F0}" srcOrd="0" destOrd="0" presId="urn:microsoft.com/office/officeart/2005/8/layout/list1"/>
    <dgm:cxn modelId="{2A05C8DC-B1B5-408D-81C9-1DB37A819242}" type="presParOf" srcId="{EB4E95A1-B57F-4C86-8AA6-70BC0BBB4651}" destId="{9026E8D9-BDA4-4409-A31A-399B25953568}" srcOrd="0" destOrd="0" presId="urn:microsoft.com/office/officeart/2005/8/layout/list1"/>
    <dgm:cxn modelId="{67D795EE-EA18-4E72-9B53-1E58DC6772AD}" type="presParOf" srcId="{9026E8D9-BDA4-4409-A31A-399B25953568}" destId="{8C6FF7E7-81F2-490A-BBAC-55C883DEC0F9}" srcOrd="0" destOrd="0" presId="urn:microsoft.com/office/officeart/2005/8/layout/list1"/>
    <dgm:cxn modelId="{45C5CFCC-9303-494C-B3EC-F2FF95B72497}" type="presParOf" srcId="{9026E8D9-BDA4-4409-A31A-399B25953568}" destId="{C61013A5-69C3-4B39-81B8-1949174427CF}" srcOrd="1" destOrd="0" presId="urn:microsoft.com/office/officeart/2005/8/layout/list1"/>
    <dgm:cxn modelId="{C987243A-E30A-4AE9-89F1-5948F630925A}" type="presParOf" srcId="{EB4E95A1-B57F-4C86-8AA6-70BC0BBB4651}" destId="{6919F2EF-F368-46A0-AB3B-32D560874F7B}" srcOrd="1" destOrd="0" presId="urn:microsoft.com/office/officeart/2005/8/layout/list1"/>
    <dgm:cxn modelId="{FF290BC6-D6DC-48FD-8105-F15437D288DC}" type="presParOf" srcId="{EB4E95A1-B57F-4C86-8AA6-70BC0BBB4651}" destId="{FDD5E51C-2A10-48B1-8D27-B8509BD3C808}" srcOrd="2" destOrd="0" presId="urn:microsoft.com/office/officeart/2005/8/layout/list1"/>
    <dgm:cxn modelId="{2CC882CD-2445-432F-BFE3-6A76A80DDCF2}" type="presParOf" srcId="{EB4E95A1-B57F-4C86-8AA6-70BC0BBB4651}" destId="{5C2E653B-20E8-4F3D-8597-D7760B541938}" srcOrd="3" destOrd="0" presId="urn:microsoft.com/office/officeart/2005/8/layout/list1"/>
    <dgm:cxn modelId="{0B15DBA9-9CAE-4E1B-B235-DF0A8770B26B}" type="presParOf" srcId="{EB4E95A1-B57F-4C86-8AA6-70BC0BBB4651}" destId="{7459BDE7-C811-4753-94C9-2A6283FE0B25}" srcOrd="4" destOrd="0" presId="urn:microsoft.com/office/officeart/2005/8/layout/list1"/>
    <dgm:cxn modelId="{2AF8FAB9-AB06-4BF3-9238-75D9EEBE0B33}" type="presParOf" srcId="{7459BDE7-C811-4753-94C9-2A6283FE0B25}" destId="{7BDB9C01-EF63-4C1A-90A7-76CCA78E7922}" srcOrd="0" destOrd="0" presId="urn:microsoft.com/office/officeart/2005/8/layout/list1"/>
    <dgm:cxn modelId="{CD264ABA-331C-449B-9E1A-F743090D5551}" type="presParOf" srcId="{7459BDE7-C811-4753-94C9-2A6283FE0B25}" destId="{3CE41F1C-E455-4FB5-9452-59E2FB977090}" srcOrd="1" destOrd="0" presId="urn:microsoft.com/office/officeart/2005/8/layout/list1"/>
    <dgm:cxn modelId="{F7DFB0DC-9FBD-4129-8346-556367C33D32}" type="presParOf" srcId="{EB4E95A1-B57F-4C86-8AA6-70BC0BBB4651}" destId="{C6F2E6BC-F046-4830-A747-99847F59FC79}" srcOrd="5" destOrd="0" presId="urn:microsoft.com/office/officeart/2005/8/layout/list1"/>
    <dgm:cxn modelId="{FEA4EF48-7533-4479-A2A0-D371A52588DB}" type="presParOf" srcId="{EB4E95A1-B57F-4C86-8AA6-70BC0BBB4651}" destId="{BA827117-3329-416F-82AE-9640E3A172A8}" srcOrd="6" destOrd="0" presId="urn:microsoft.com/office/officeart/2005/8/layout/list1"/>
    <dgm:cxn modelId="{110FCFD4-4C54-421C-87F2-8296DBC1128E}" type="presParOf" srcId="{EB4E95A1-B57F-4C86-8AA6-70BC0BBB4651}" destId="{DB1A9E28-FC4E-415D-9372-853172CEF2D4}" srcOrd="7" destOrd="0" presId="urn:microsoft.com/office/officeart/2005/8/layout/list1"/>
    <dgm:cxn modelId="{C7AFAF1A-0A1E-4759-B455-E0749D3540B4}" type="presParOf" srcId="{EB4E95A1-B57F-4C86-8AA6-70BC0BBB4651}" destId="{B0D2C7D8-1E8E-435F-A9CE-BE274B5B119B}" srcOrd="8" destOrd="0" presId="urn:microsoft.com/office/officeart/2005/8/layout/list1"/>
    <dgm:cxn modelId="{40EEB2E0-CE48-4E58-8C4E-5F40586B5176}" type="presParOf" srcId="{B0D2C7D8-1E8E-435F-A9CE-BE274B5B119B}" destId="{D7568FA6-5943-4946-A960-F5A58367EFE5}" srcOrd="0" destOrd="0" presId="urn:microsoft.com/office/officeart/2005/8/layout/list1"/>
    <dgm:cxn modelId="{D8699AD0-8A1C-41F2-AABC-221F775B9FB0}" type="presParOf" srcId="{B0D2C7D8-1E8E-435F-A9CE-BE274B5B119B}" destId="{B5B7F77C-D5CD-45E4-A5F1-6A65029DFB65}" srcOrd="1" destOrd="0" presId="urn:microsoft.com/office/officeart/2005/8/layout/list1"/>
    <dgm:cxn modelId="{211F86F2-94DE-4600-A88D-51DAFCDDBD78}" type="presParOf" srcId="{EB4E95A1-B57F-4C86-8AA6-70BC0BBB4651}" destId="{276450E9-4CE1-4B5A-A4D3-A3B1B8347185}" srcOrd="9" destOrd="0" presId="urn:microsoft.com/office/officeart/2005/8/layout/list1"/>
    <dgm:cxn modelId="{E0A68F49-BC81-4258-BC2A-A71399E76507}" type="presParOf" srcId="{EB4E95A1-B57F-4C86-8AA6-70BC0BBB4651}" destId="{23C54F17-2376-403E-9C82-B9ED049E9754}" srcOrd="10" destOrd="0" presId="urn:microsoft.com/office/officeart/2005/8/layout/list1"/>
    <dgm:cxn modelId="{409ADF9C-1BE0-4B1F-A944-95B024AC24CD}" type="presParOf" srcId="{EB4E95A1-B57F-4C86-8AA6-70BC0BBB4651}" destId="{FBFC6A44-1A66-4BC6-A55C-0FE59254A7A7}" srcOrd="11" destOrd="0" presId="urn:microsoft.com/office/officeart/2005/8/layout/list1"/>
    <dgm:cxn modelId="{45D63B04-3D16-490E-8376-0F7590C7FF66}" type="presParOf" srcId="{EB4E95A1-B57F-4C86-8AA6-70BC0BBB4651}" destId="{34250025-8604-4EF1-A3AA-22EFAD4A1C1B}" srcOrd="12" destOrd="0" presId="urn:microsoft.com/office/officeart/2005/8/layout/list1"/>
    <dgm:cxn modelId="{B9D2CBF5-F9B8-400D-90C6-70842C627B9B}" type="presParOf" srcId="{34250025-8604-4EF1-A3AA-22EFAD4A1C1B}" destId="{8C8BD2A0-FD22-4028-9EC3-4D8108415CA5}" srcOrd="0" destOrd="0" presId="urn:microsoft.com/office/officeart/2005/8/layout/list1"/>
    <dgm:cxn modelId="{EA96ED2E-91C9-477D-9947-39920F93A751}" type="presParOf" srcId="{34250025-8604-4EF1-A3AA-22EFAD4A1C1B}" destId="{B0DEACF4-2354-46D5-9A67-A37624490435}" srcOrd="1" destOrd="0" presId="urn:microsoft.com/office/officeart/2005/8/layout/list1"/>
    <dgm:cxn modelId="{F6F716E9-3DB1-49BC-B062-04BEC6A9579B}" type="presParOf" srcId="{EB4E95A1-B57F-4C86-8AA6-70BC0BBB4651}" destId="{9287D7FD-FAF0-47EA-BAAE-EC8B5F3EB96D}" srcOrd="13" destOrd="0" presId="urn:microsoft.com/office/officeart/2005/8/layout/list1"/>
    <dgm:cxn modelId="{51CAD957-ED5E-4A59-A7A8-25E3009C4F52}" type="presParOf" srcId="{EB4E95A1-B57F-4C86-8AA6-70BC0BBB4651}" destId="{0AAE941E-215D-4938-897B-0F116C33CD38}" srcOrd="14" destOrd="0" presId="urn:microsoft.com/office/officeart/2005/8/layout/list1"/>
    <dgm:cxn modelId="{04252417-5618-4FE9-99B5-AAB100BDBE74}" type="presParOf" srcId="{EB4E95A1-B57F-4C86-8AA6-70BC0BBB4651}" destId="{3B791B15-1777-4F01-B3E1-1633E303A8E6}" srcOrd="15" destOrd="0" presId="urn:microsoft.com/office/officeart/2005/8/layout/list1"/>
    <dgm:cxn modelId="{65067685-D3B0-491A-8B48-71597206368C}" type="presParOf" srcId="{EB4E95A1-B57F-4C86-8AA6-70BC0BBB4651}" destId="{2B23E7B2-EE1C-4800-937B-DCC0B4450286}" srcOrd="16" destOrd="0" presId="urn:microsoft.com/office/officeart/2005/8/layout/list1"/>
    <dgm:cxn modelId="{D2ABD4D6-542E-46FB-A085-F1A5526F3176}" type="presParOf" srcId="{2B23E7B2-EE1C-4800-937B-DCC0B4450286}" destId="{31D76A24-1C15-486E-B0BC-37C09BA4538A}" srcOrd="0" destOrd="0" presId="urn:microsoft.com/office/officeart/2005/8/layout/list1"/>
    <dgm:cxn modelId="{8F9DED0A-7F57-438E-B71E-62FC42DA31AC}" type="presParOf" srcId="{2B23E7B2-EE1C-4800-937B-DCC0B4450286}" destId="{BAC443E7-D68D-4E81-8D1D-99A143E1F86D}" srcOrd="1" destOrd="0" presId="urn:microsoft.com/office/officeart/2005/8/layout/list1"/>
    <dgm:cxn modelId="{645052B1-B553-41A7-9B8C-A2F8D11DA70E}" type="presParOf" srcId="{EB4E95A1-B57F-4C86-8AA6-70BC0BBB4651}" destId="{9087E1D8-EE03-43B4-A5C2-B1520B692E65}" srcOrd="17" destOrd="0" presId="urn:microsoft.com/office/officeart/2005/8/layout/list1"/>
    <dgm:cxn modelId="{B7158050-CAF9-4674-81CD-8263E20D9EDC}" type="presParOf" srcId="{EB4E95A1-B57F-4C86-8AA6-70BC0BBB4651}" destId="{FBE30C7B-5BB5-4637-A970-7CF09F4B7FB2}" srcOrd="18" destOrd="0" presId="urn:microsoft.com/office/officeart/2005/8/layout/list1"/>
    <dgm:cxn modelId="{3DC359F5-0AD0-4D23-8147-AF9E00CE09C0}" type="presParOf" srcId="{EB4E95A1-B57F-4C86-8AA6-70BC0BBB4651}" destId="{B24D1796-A908-4C0B-B11F-A793C658E407}" srcOrd="19" destOrd="0" presId="urn:microsoft.com/office/officeart/2005/8/layout/list1"/>
    <dgm:cxn modelId="{26F42DAC-D988-41D0-966A-E781ECA26DFF}" type="presParOf" srcId="{EB4E95A1-B57F-4C86-8AA6-70BC0BBB4651}" destId="{E2829627-004D-4D0B-8A4F-836B55F6FE4A}" srcOrd="20" destOrd="0" presId="urn:microsoft.com/office/officeart/2005/8/layout/list1"/>
    <dgm:cxn modelId="{9D97777F-C20A-4D57-A716-7A12F1DCE849}" type="presParOf" srcId="{E2829627-004D-4D0B-8A4F-836B55F6FE4A}" destId="{48CA63FF-35D0-4C81-9546-FC98895284F0}" srcOrd="0" destOrd="0" presId="urn:microsoft.com/office/officeart/2005/8/layout/list1"/>
    <dgm:cxn modelId="{EABD5C28-C863-499B-8E98-1A16CC833590}" type="presParOf" srcId="{E2829627-004D-4D0B-8A4F-836B55F6FE4A}" destId="{D071DD86-2301-4BE4-B93B-820A84EAD546}" srcOrd="1" destOrd="0" presId="urn:microsoft.com/office/officeart/2005/8/layout/list1"/>
    <dgm:cxn modelId="{C28EF6E8-99A2-43D3-B34C-5C14566776AF}" type="presParOf" srcId="{EB4E95A1-B57F-4C86-8AA6-70BC0BBB4651}" destId="{6721FD54-17CE-4FBE-A7CA-8DA1EE56AC87}" srcOrd="21" destOrd="0" presId="urn:microsoft.com/office/officeart/2005/8/layout/list1"/>
    <dgm:cxn modelId="{4FC7F74B-7904-415A-9088-DC1E5F2E3529}" type="presParOf" srcId="{EB4E95A1-B57F-4C86-8AA6-70BC0BBB4651}" destId="{1AF00736-F622-4C6F-A24C-09BD49FF7FBF}" srcOrd="22" destOrd="0" presId="urn:microsoft.com/office/officeart/2005/8/layout/list1"/>
    <dgm:cxn modelId="{02E8EC50-A564-4A01-B9B6-B9C801094162}" type="presParOf" srcId="{EB4E95A1-B57F-4C86-8AA6-70BC0BBB4651}" destId="{3FBDDAE3-65DD-4233-88FE-66A1C4A08591}" srcOrd="23" destOrd="0" presId="urn:microsoft.com/office/officeart/2005/8/layout/list1"/>
    <dgm:cxn modelId="{2959E95F-0021-4C48-9526-257456965E2D}" type="presParOf" srcId="{EB4E95A1-B57F-4C86-8AA6-70BC0BBB4651}" destId="{214A3A4B-9BFC-4374-87D5-A91A0E29B880}" srcOrd="24" destOrd="0" presId="urn:microsoft.com/office/officeart/2005/8/layout/list1"/>
    <dgm:cxn modelId="{18BB6945-0F04-4C30-8275-18005A8D6EC8}" type="presParOf" srcId="{214A3A4B-9BFC-4374-87D5-A91A0E29B880}" destId="{0C1C6F50-455A-40EE-94C9-8E91836141C9}" srcOrd="0" destOrd="0" presId="urn:microsoft.com/office/officeart/2005/8/layout/list1"/>
    <dgm:cxn modelId="{61F7F19D-466F-444B-A5C1-6874E9CE8CDC}" type="presParOf" srcId="{214A3A4B-9BFC-4374-87D5-A91A0E29B880}" destId="{E52FD2AE-C53E-4A9E-8737-4DB9BF3A7EAC}" srcOrd="1" destOrd="0" presId="urn:microsoft.com/office/officeart/2005/8/layout/list1"/>
    <dgm:cxn modelId="{38276A03-9872-4CCA-90E8-3E23AB7F4A89}" type="presParOf" srcId="{EB4E95A1-B57F-4C86-8AA6-70BC0BBB4651}" destId="{8CCEF9D3-C232-4CEC-8A31-7B36CED5D04E}" srcOrd="25" destOrd="0" presId="urn:microsoft.com/office/officeart/2005/8/layout/list1"/>
    <dgm:cxn modelId="{82F48DE3-092F-44B6-AECB-31A537DA8806}" type="presParOf" srcId="{EB4E95A1-B57F-4C86-8AA6-70BC0BBB4651}" destId="{191469B2-5D81-4FA8-8A8F-E8068FE709F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FED6-479A-4B93-BDAF-8DCF8E7C81F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7966C1-64A6-4868-89C9-4878E4EA7000}">
      <dgm:prSet/>
      <dgm:spPr/>
      <dgm:t>
        <a:bodyPr/>
        <a:lstStyle/>
        <a:p>
          <a:r>
            <a:rPr lang="sk-SK"/>
            <a:t>Zavádzanie systému duálneho vzdelávania</a:t>
          </a:r>
          <a:endParaRPr lang="en-US"/>
        </a:p>
      </dgm:t>
    </dgm:pt>
    <dgm:pt modelId="{AF038F26-6789-4473-9684-D9266E16B504}" type="parTrans" cxnId="{C00D8B8B-47A3-4B12-91B3-C374E1A20507}">
      <dgm:prSet/>
      <dgm:spPr/>
      <dgm:t>
        <a:bodyPr/>
        <a:lstStyle/>
        <a:p>
          <a:endParaRPr lang="en-US"/>
        </a:p>
      </dgm:t>
    </dgm:pt>
    <dgm:pt modelId="{6105EDAF-7162-4959-9F55-10E65811CFE9}" type="sibTrans" cxnId="{C00D8B8B-47A3-4B12-91B3-C374E1A20507}">
      <dgm:prSet/>
      <dgm:spPr/>
      <dgm:t>
        <a:bodyPr/>
        <a:lstStyle/>
        <a:p>
          <a:endParaRPr lang="en-US"/>
        </a:p>
      </dgm:t>
    </dgm:pt>
    <dgm:pt modelId="{F4EECB5E-08E3-4DCA-B3B0-B900C0837121}">
      <dgm:prSet/>
      <dgm:spPr/>
      <dgm:t>
        <a:bodyPr/>
        <a:lstStyle/>
        <a:p>
          <a:r>
            <a:rPr lang="sk-SK"/>
            <a:t>Zabezpečenie a realizácia odbornej praxe</a:t>
          </a:r>
          <a:endParaRPr lang="en-US"/>
        </a:p>
      </dgm:t>
    </dgm:pt>
    <dgm:pt modelId="{081CEFC0-2451-48A9-B2D7-27C38732D15D}" type="parTrans" cxnId="{9F248F7C-0613-41CC-A910-48B7FC83842E}">
      <dgm:prSet/>
      <dgm:spPr/>
      <dgm:t>
        <a:bodyPr/>
        <a:lstStyle/>
        <a:p>
          <a:endParaRPr lang="en-US"/>
        </a:p>
      </dgm:t>
    </dgm:pt>
    <dgm:pt modelId="{E15D8D90-66CD-4317-8F02-11715DEB350B}" type="sibTrans" cxnId="{9F248F7C-0613-41CC-A910-48B7FC83842E}">
      <dgm:prSet/>
      <dgm:spPr/>
      <dgm:t>
        <a:bodyPr/>
        <a:lstStyle/>
        <a:p>
          <a:endParaRPr lang="en-US"/>
        </a:p>
      </dgm:t>
    </dgm:pt>
    <dgm:pt modelId="{BB2494DB-05A1-43B1-9210-86E58F2C35D2}">
      <dgm:prSet/>
      <dgm:spPr/>
      <dgm:t>
        <a:bodyPr/>
        <a:lstStyle/>
        <a:p>
          <a:r>
            <a:rPr lang="sk-SK"/>
            <a:t>Prístup k tvorbe Školského vzdelávacieho programu (ŠkVP)</a:t>
          </a:r>
          <a:endParaRPr lang="en-US"/>
        </a:p>
      </dgm:t>
    </dgm:pt>
    <dgm:pt modelId="{44C842EA-3356-4F74-9E4F-1F293480E3EB}" type="parTrans" cxnId="{18301DA6-D6BA-444B-9A8F-58606E8EBDA1}">
      <dgm:prSet/>
      <dgm:spPr/>
      <dgm:t>
        <a:bodyPr/>
        <a:lstStyle/>
        <a:p>
          <a:endParaRPr lang="en-US"/>
        </a:p>
      </dgm:t>
    </dgm:pt>
    <dgm:pt modelId="{B0837B3A-6946-4BAA-B3E6-A9ECA3DEED91}" type="sibTrans" cxnId="{18301DA6-D6BA-444B-9A8F-58606E8EBDA1}">
      <dgm:prSet/>
      <dgm:spPr/>
      <dgm:t>
        <a:bodyPr/>
        <a:lstStyle/>
        <a:p>
          <a:endParaRPr lang="en-US"/>
        </a:p>
      </dgm:t>
    </dgm:pt>
    <dgm:pt modelId="{D88F3BFA-A0E5-4A6B-A190-E6C75640843D}">
      <dgm:prSet/>
      <dgm:spPr/>
      <dgm:t>
        <a:bodyPr/>
        <a:lstStyle/>
        <a:p>
          <a:r>
            <a:rPr lang="sk-SK"/>
            <a:t>Využívanie IKT vo vzdelávaní</a:t>
          </a:r>
          <a:endParaRPr lang="en-US"/>
        </a:p>
      </dgm:t>
    </dgm:pt>
    <dgm:pt modelId="{7033DC33-6FB3-44BD-AE76-817BE0BBCCEB}" type="parTrans" cxnId="{A3153EE4-BF9D-42A9-9668-B99FE50DB61E}">
      <dgm:prSet/>
      <dgm:spPr/>
      <dgm:t>
        <a:bodyPr/>
        <a:lstStyle/>
        <a:p>
          <a:endParaRPr lang="en-US"/>
        </a:p>
      </dgm:t>
    </dgm:pt>
    <dgm:pt modelId="{B6F0E07E-1086-4FAC-BF39-CB60C20550D5}" type="sibTrans" cxnId="{A3153EE4-BF9D-42A9-9668-B99FE50DB61E}">
      <dgm:prSet/>
      <dgm:spPr/>
      <dgm:t>
        <a:bodyPr/>
        <a:lstStyle/>
        <a:p>
          <a:endParaRPr lang="en-US"/>
        </a:p>
      </dgm:t>
    </dgm:pt>
    <dgm:pt modelId="{5A968A5C-A9AE-45B7-8A9B-372A11FC1C9F}">
      <dgm:prSet/>
      <dgm:spPr/>
      <dgm:t>
        <a:bodyPr/>
        <a:lstStyle/>
        <a:p>
          <a:r>
            <a:rPr lang="sk-SK"/>
            <a:t>Spôsoby financovania modernizácie školy v oblasti IKT</a:t>
          </a:r>
          <a:endParaRPr lang="en-US"/>
        </a:p>
      </dgm:t>
    </dgm:pt>
    <dgm:pt modelId="{85C3F559-4BCE-4762-93EA-9199F49CF106}" type="parTrans" cxnId="{1159F32E-E4D1-4413-A01F-698B6BE21AB3}">
      <dgm:prSet/>
      <dgm:spPr/>
      <dgm:t>
        <a:bodyPr/>
        <a:lstStyle/>
        <a:p>
          <a:endParaRPr lang="en-US"/>
        </a:p>
      </dgm:t>
    </dgm:pt>
    <dgm:pt modelId="{C4EB6AC1-35E9-4CDB-9453-E6ADD93F527D}" type="sibTrans" cxnId="{1159F32E-E4D1-4413-A01F-698B6BE21AB3}">
      <dgm:prSet/>
      <dgm:spPr/>
      <dgm:t>
        <a:bodyPr/>
        <a:lstStyle/>
        <a:p>
          <a:endParaRPr lang="en-US"/>
        </a:p>
      </dgm:t>
    </dgm:pt>
    <dgm:pt modelId="{323CF21C-D3AF-41A9-AACB-78E31C615860}">
      <dgm:prSet/>
      <dgm:spPr/>
      <dgm:t>
        <a:bodyPr/>
        <a:lstStyle/>
        <a:p>
          <a:r>
            <a:rPr lang="sk-SK"/>
            <a:t>Požiadavky na absolventov školy</a:t>
          </a:r>
          <a:endParaRPr lang="en-US"/>
        </a:p>
      </dgm:t>
    </dgm:pt>
    <dgm:pt modelId="{5A7A84CD-57E3-48AC-A941-1C648F016258}" type="parTrans" cxnId="{1AFF5352-B970-453C-8A30-D9CA6D19EEC9}">
      <dgm:prSet/>
      <dgm:spPr/>
      <dgm:t>
        <a:bodyPr/>
        <a:lstStyle/>
        <a:p>
          <a:endParaRPr lang="en-US"/>
        </a:p>
      </dgm:t>
    </dgm:pt>
    <dgm:pt modelId="{69665615-6091-4E5C-80CF-DF03DABAE26C}" type="sibTrans" cxnId="{1AFF5352-B970-453C-8A30-D9CA6D19EEC9}">
      <dgm:prSet/>
      <dgm:spPr/>
      <dgm:t>
        <a:bodyPr/>
        <a:lstStyle/>
        <a:p>
          <a:endParaRPr lang="en-US"/>
        </a:p>
      </dgm:t>
    </dgm:pt>
    <dgm:pt modelId="{15405BA1-ED95-41DE-8756-F7DBF39F2BE5}">
      <dgm:prSet/>
      <dgm:spPr/>
      <dgm:t>
        <a:bodyPr/>
        <a:lstStyle/>
        <a:p>
          <a:r>
            <a:rPr lang="sk-SK"/>
            <a:t>Uplatnenie absolventov školy</a:t>
          </a:r>
          <a:endParaRPr lang="en-US"/>
        </a:p>
      </dgm:t>
    </dgm:pt>
    <dgm:pt modelId="{237AB341-21A1-4CB0-A8D6-F05E9A1FDA13}" type="parTrans" cxnId="{40745B0A-DDE4-4B95-BCE3-906B1B211719}">
      <dgm:prSet/>
      <dgm:spPr/>
      <dgm:t>
        <a:bodyPr/>
        <a:lstStyle/>
        <a:p>
          <a:endParaRPr lang="en-US"/>
        </a:p>
      </dgm:t>
    </dgm:pt>
    <dgm:pt modelId="{9C33CA52-9288-482C-9BBA-AF607C7F1D8B}" type="sibTrans" cxnId="{40745B0A-DDE4-4B95-BCE3-906B1B211719}">
      <dgm:prSet/>
      <dgm:spPr/>
      <dgm:t>
        <a:bodyPr/>
        <a:lstStyle/>
        <a:p>
          <a:endParaRPr lang="en-US"/>
        </a:p>
      </dgm:t>
    </dgm:pt>
    <dgm:pt modelId="{7504AAD5-F0F4-4D85-9411-DB19BC50A2A6}">
      <dgm:prSet/>
      <dgm:spPr/>
      <dgm:t>
        <a:bodyPr/>
        <a:lstStyle/>
        <a:p>
          <a:r>
            <a:rPr lang="sk-SK"/>
            <a:t>Prehliadka priestorov školy</a:t>
          </a:r>
          <a:endParaRPr lang="en-US"/>
        </a:p>
      </dgm:t>
    </dgm:pt>
    <dgm:pt modelId="{3C131BB0-2B71-4CC7-AA08-B470779F8DF4}" type="parTrans" cxnId="{6AE0E590-D907-40F9-B4F0-01B332984400}">
      <dgm:prSet/>
      <dgm:spPr/>
      <dgm:t>
        <a:bodyPr/>
        <a:lstStyle/>
        <a:p>
          <a:endParaRPr lang="en-US"/>
        </a:p>
      </dgm:t>
    </dgm:pt>
    <dgm:pt modelId="{C2A0B645-403C-463E-AA8A-72115C772625}" type="sibTrans" cxnId="{6AE0E590-D907-40F9-B4F0-01B332984400}">
      <dgm:prSet/>
      <dgm:spPr/>
      <dgm:t>
        <a:bodyPr/>
        <a:lstStyle/>
        <a:p>
          <a:endParaRPr lang="en-US"/>
        </a:p>
      </dgm:t>
    </dgm:pt>
    <dgm:pt modelId="{5DDF7568-7EA1-44E7-B54E-2103AF3DE8BC}" type="pres">
      <dgm:prSet presAssocID="{D2C2FED6-479A-4B93-BDAF-8DCF8E7C81F3}" presName="diagram" presStyleCnt="0">
        <dgm:presLayoutVars>
          <dgm:dir/>
          <dgm:resizeHandles val="exact"/>
        </dgm:presLayoutVars>
      </dgm:prSet>
      <dgm:spPr/>
    </dgm:pt>
    <dgm:pt modelId="{DCB922A0-A63F-4769-8905-E6345BF1C666}" type="pres">
      <dgm:prSet presAssocID="{6B7966C1-64A6-4868-89C9-4878E4EA7000}" presName="node" presStyleLbl="node1" presStyleIdx="0" presStyleCnt="8">
        <dgm:presLayoutVars>
          <dgm:bulletEnabled val="1"/>
        </dgm:presLayoutVars>
      </dgm:prSet>
      <dgm:spPr/>
    </dgm:pt>
    <dgm:pt modelId="{4210EEE7-E023-4CCA-9D6D-220CD492347F}" type="pres">
      <dgm:prSet presAssocID="{6105EDAF-7162-4959-9F55-10E65811CFE9}" presName="sibTrans" presStyleCnt="0"/>
      <dgm:spPr/>
    </dgm:pt>
    <dgm:pt modelId="{7479EEC3-30E5-4708-99F3-33B4A645ABC2}" type="pres">
      <dgm:prSet presAssocID="{F4EECB5E-08E3-4DCA-B3B0-B900C0837121}" presName="node" presStyleLbl="node1" presStyleIdx="1" presStyleCnt="8">
        <dgm:presLayoutVars>
          <dgm:bulletEnabled val="1"/>
        </dgm:presLayoutVars>
      </dgm:prSet>
      <dgm:spPr/>
    </dgm:pt>
    <dgm:pt modelId="{9273C0F0-E312-4749-9648-CE3640552C38}" type="pres">
      <dgm:prSet presAssocID="{E15D8D90-66CD-4317-8F02-11715DEB350B}" presName="sibTrans" presStyleCnt="0"/>
      <dgm:spPr/>
    </dgm:pt>
    <dgm:pt modelId="{D3DC9D13-6D4C-4720-AFB0-5D83BC09873D}" type="pres">
      <dgm:prSet presAssocID="{BB2494DB-05A1-43B1-9210-86E58F2C35D2}" presName="node" presStyleLbl="node1" presStyleIdx="2" presStyleCnt="8">
        <dgm:presLayoutVars>
          <dgm:bulletEnabled val="1"/>
        </dgm:presLayoutVars>
      </dgm:prSet>
      <dgm:spPr/>
    </dgm:pt>
    <dgm:pt modelId="{C3D5CA31-014C-486E-BEEF-8128B3142E0B}" type="pres">
      <dgm:prSet presAssocID="{B0837B3A-6946-4BAA-B3E6-A9ECA3DEED91}" presName="sibTrans" presStyleCnt="0"/>
      <dgm:spPr/>
    </dgm:pt>
    <dgm:pt modelId="{5720811E-26B4-48AE-8577-D0A788228A6E}" type="pres">
      <dgm:prSet presAssocID="{D88F3BFA-A0E5-4A6B-A190-E6C75640843D}" presName="node" presStyleLbl="node1" presStyleIdx="3" presStyleCnt="8">
        <dgm:presLayoutVars>
          <dgm:bulletEnabled val="1"/>
        </dgm:presLayoutVars>
      </dgm:prSet>
      <dgm:spPr/>
    </dgm:pt>
    <dgm:pt modelId="{1F69B901-4DF3-47B9-854D-98B9AE1FA6A3}" type="pres">
      <dgm:prSet presAssocID="{B6F0E07E-1086-4FAC-BF39-CB60C20550D5}" presName="sibTrans" presStyleCnt="0"/>
      <dgm:spPr/>
    </dgm:pt>
    <dgm:pt modelId="{B7487B47-58F2-48CE-813E-6F9DAC0B3BB9}" type="pres">
      <dgm:prSet presAssocID="{5A968A5C-A9AE-45B7-8A9B-372A11FC1C9F}" presName="node" presStyleLbl="node1" presStyleIdx="4" presStyleCnt="8">
        <dgm:presLayoutVars>
          <dgm:bulletEnabled val="1"/>
        </dgm:presLayoutVars>
      </dgm:prSet>
      <dgm:spPr/>
    </dgm:pt>
    <dgm:pt modelId="{EAD55E14-1C78-4039-B6A5-AEC12B034998}" type="pres">
      <dgm:prSet presAssocID="{C4EB6AC1-35E9-4CDB-9453-E6ADD93F527D}" presName="sibTrans" presStyleCnt="0"/>
      <dgm:spPr/>
    </dgm:pt>
    <dgm:pt modelId="{4C2A57F7-7733-49A8-B4E8-EA830ACFC8C1}" type="pres">
      <dgm:prSet presAssocID="{323CF21C-D3AF-41A9-AACB-78E31C615860}" presName="node" presStyleLbl="node1" presStyleIdx="5" presStyleCnt="8">
        <dgm:presLayoutVars>
          <dgm:bulletEnabled val="1"/>
        </dgm:presLayoutVars>
      </dgm:prSet>
      <dgm:spPr/>
    </dgm:pt>
    <dgm:pt modelId="{196B9C1E-E40E-4266-B765-13E3CDD5D63B}" type="pres">
      <dgm:prSet presAssocID="{69665615-6091-4E5C-80CF-DF03DABAE26C}" presName="sibTrans" presStyleCnt="0"/>
      <dgm:spPr/>
    </dgm:pt>
    <dgm:pt modelId="{DE76B2E6-FE08-4CA9-B928-AC803C158998}" type="pres">
      <dgm:prSet presAssocID="{15405BA1-ED95-41DE-8756-F7DBF39F2BE5}" presName="node" presStyleLbl="node1" presStyleIdx="6" presStyleCnt="8">
        <dgm:presLayoutVars>
          <dgm:bulletEnabled val="1"/>
        </dgm:presLayoutVars>
      </dgm:prSet>
      <dgm:spPr/>
    </dgm:pt>
    <dgm:pt modelId="{C74D77B0-5F61-4FEA-B02B-CC3F333E33D6}" type="pres">
      <dgm:prSet presAssocID="{9C33CA52-9288-482C-9BBA-AF607C7F1D8B}" presName="sibTrans" presStyleCnt="0"/>
      <dgm:spPr/>
    </dgm:pt>
    <dgm:pt modelId="{E37F7933-F53A-4F7C-A5A2-68A4719A2D24}" type="pres">
      <dgm:prSet presAssocID="{7504AAD5-F0F4-4D85-9411-DB19BC50A2A6}" presName="node" presStyleLbl="node1" presStyleIdx="7" presStyleCnt="8">
        <dgm:presLayoutVars>
          <dgm:bulletEnabled val="1"/>
        </dgm:presLayoutVars>
      </dgm:prSet>
      <dgm:spPr/>
    </dgm:pt>
  </dgm:ptLst>
  <dgm:cxnLst>
    <dgm:cxn modelId="{40745B0A-DDE4-4B95-BCE3-906B1B211719}" srcId="{D2C2FED6-479A-4B93-BDAF-8DCF8E7C81F3}" destId="{15405BA1-ED95-41DE-8756-F7DBF39F2BE5}" srcOrd="6" destOrd="0" parTransId="{237AB341-21A1-4CB0-A8D6-F05E9A1FDA13}" sibTransId="{9C33CA52-9288-482C-9BBA-AF607C7F1D8B}"/>
    <dgm:cxn modelId="{2E9F811E-E57F-4EFD-8E5B-2D8C7AF70419}" type="presOf" srcId="{F4EECB5E-08E3-4DCA-B3B0-B900C0837121}" destId="{7479EEC3-30E5-4708-99F3-33B4A645ABC2}" srcOrd="0" destOrd="0" presId="urn:microsoft.com/office/officeart/2005/8/layout/default"/>
    <dgm:cxn modelId="{1159F32E-E4D1-4413-A01F-698B6BE21AB3}" srcId="{D2C2FED6-479A-4B93-BDAF-8DCF8E7C81F3}" destId="{5A968A5C-A9AE-45B7-8A9B-372A11FC1C9F}" srcOrd="4" destOrd="0" parTransId="{85C3F559-4BCE-4762-93EA-9199F49CF106}" sibTransId="{C4EB6AC1-35E9-4CDB-9453-E6ADD93F527D}"/>
    <dgm:cxn modelId="{8FC97B63-4D85-4907-8236-8C123C40A591}" type="presOf" srcId="{D2C2FED6-479A-4B93-BDAF-8DCF8E7C81F3}" destId="{5DDF7568-7EA1-44E7-B54E-2103AF3DE8BC}" srcOrd="0" destOrd="0" presId="urn:microsoft.com/office/officeart/2005/8/layout/default"/>
    <dgm:cxn modelId="{992C0F6C-6BC9-4A33-87F2-0AC109A5E2B7}" type="presOf" srcId="{5A968A5C-A9AE-45B7-8A9B-372A11FC1C9F}" destId="{B7487B47-58F2-48CE-813E-6F9DAC0B3BB9}" srcOrd="0" destOrd="0" presId="urn:microsoft.com/office/officeart/2005/8/layout/default"/>
    <dgm:cxn modelId="{19C64771-8A85-420F-9C98-73A4DAB279D1}" type="presOf" srcId="{D88F3BFA-A0E5-4A6B-A190-E6C75640843D}" destId="{5720811E-26B4-48AE-8577-D0A788228A6E}" srcOrd="0" destOrd="0" presId="urn:microsoft.com/office/officeart/2005/8/layout/default"/>
    <dgm:cxn modelId="{1AFF5352-B970-453C-8A30-D9CA6D19EEC9}" srcId="{D2C2FED6-479A-4B93-BDAF-8DCF8E7C81F3}" destId="{323CF21C-D3AF-41A9-AACB-78E31C615860}" srcOrd="5" destOrd="0" parTransId="{5A7A84CD-57E3-48AC-A941-1C648F016258}" sibTransId="{69665615-6091-4E5C-80CF-DF03DABAE26C}"/>
    <dgm:cxn modelId="{CF768E54-7CBA-496B-AE17-2EFCCE269837}" type="presOf" srcId="{15405BA1-ED95-41DE-8756-F7DBF39F2BE5}" destId="{DE76B2E6-FE08-4CA9-B928-AC803C158998}" srcOrd="0" destOrd="0" presId="urn:microsoft.com/office/officeart/2005/8/layout/default"/>
    <dgm:cxn modelId="{A731227C-056E-409D-9188-898EA582FAFF}" type="presOf" srcId="{6B7966C1-64A6-4868-89C9-4878E4EA7000}" destId="{DCB922A0-A63F-4769-8905-E6345BF1C666}" srcOrd="0" destOrd="0" presId="urn:microsoft.com/office/officeart/2005/8/layout/default"/>
    <dgm:cxn modelId="{9F248F7C-0613-41CC-A910-48B7FC83842E}" srcId="{D2C2FED6-479A-4B93-BDAF-8DCF8E7C81F3}" destId="{F4EECB5E-08E3-4DCA-B3B0-B900C0837121}" srcOrd="1" destOrd="0" parTransId="{081CEFC0-2451-48A9-B2D7-27C38732D15D}" sibTransId="{E15D8D90-66CD-4317-8F02-11715DEB350B}"/>
    <dgm:cxn modelId="{C00D8B8B-47A3-4B12-91B3-C374E1A20507}" srcId="{D2C2FED6-479A-4B93-BDAF-8DCF8E7C81F3}" destId="{6B7966C1-64A6-4868-89C9-4878E4EA7000}" srcOrd="0" destOrd="0" parTransId="{AF038F26-6789-4473-9684-D9266E16B504}" sibTransId="{6105EDAF-7162-4959-9F55-10E65811CFE9}"/>
    <dgm:cxn modelId="{6AE0E590-D907-40F9-B4F0-01B332984400}" srcId="{D2C2FED6-479A-4B93-BDAF-8DCF8E7C81F3}" destId="{7504AAD5-F0F4-4D85-9411-DB19BC50A2A6}" srcOrd="7" destOrd="0" parTransId="{3C131BB0-2B71-4CC7-AA08-B470779F8DF4}" sibTransId="{C2A0B645-403C-463E-AA8A-72115C772625}"/>
    <dgm:cxn modelId="{473DC891-B718-48B6-9D72-F5A86EF67874}" type="presOf" srcId="{7504AAD5-F0F4-4D85-9411-DB19BC50A2A6}" destId="{E37F7933-F53A-4F7C-A5A2-68A4719A2D24}" srcOrd="0" destOrd="0" presId="urn:microsoft.com/office/officeart/2005/8/layout/default"/>
    <dgm:cxn modelId="{18301DA6-D6BA-444B-9A8F-58606E8EBDA1}" srcId="{D2C2FED6-479A-4B93-BDAF-8DCF8E7C81F3}" destId="{BB2494DB-05A1-43B1-9210-86E58F2C35D2}" srcOrd="2" destOrd="0" parTransId="{44C842EA-3356-4F74-9E4F-1F293480E3EB}" sibTransId="{B0837B3A-6946-4BAA-B3E6-A9ECA3DEED91}"/>
    <dgm:cxn modelId="{A92A22B7-FC64-4DCD-A3A5-A7DEB692AF88}" type="presOf" srcId="{323CF21C-D3AF-41A9-AACB-78E31C615860}" destId="{4C2A57F7-7733-49A8-B4E8-EA830ACFC8C1}" srcOrd="0" destOrd="0" presId="urn:microsoft.com/office/officeart/2005/8/layout/default"/>
    <dgm:cxn modelId="{BA2B93DA-60E1-4625-810E-B90E24DD54CE}" type="presOf" srcId="{BB2494DB-05A1-43B1-9210-86E58F2C35D2}" destId="{D3DC9D13-6D4C-4720-AFB0-5D83BC09873D}" srcOrd="0" destOrd="0" presId="urn:microsoft.com/office/officeart/2005/8/layout/default"/>
    <dgm:cxn modelId="{A3153EE4-BF9D-42A9-9668-B99FE50DB61E}" srcId="{D2C2FED6-479A-4B93-BDAF-8DCF8E7C81F3}" destId="{D88F3BFA-A0E5-4A6B-A190-E6C75640843D}" srcOrd="3" destOrd="0" parTransId="{7033DC33-6FB3-44BD-AE76-817BE0BBCCEB}" sibTransId="{B6F0E07E-1086-4FAC-BF39-CB60C20550D5}"/>
    <dgm:cxn modelId="{F44B2BD2-2674-42A5-80CB-DC82924B84AE}" type="presParOf" srcId="{5DDF7568-7EA1-44E7-B54E-2103AF3DE8BC}" destId="{DCB922A0-A63F-4769-8905-E6345BF1C666}" srcOrd="0" destOrd="0" presId="urn:microsoft.com/office/officeart/2005/8/layout/default"/>
    <dgm:cxn modelId="{B7177AB1-928D-447E-B6A9-37797D3DEA05}" type="presParOf" srcId="{5DDF7568-7EA1-44E7-B54E-2103AF3DE8BC}" destId="{4210EEE7-E023-4CCA-9D6D-220CD492347F}" srcOrd="1" destOrd="0" presId="urn:microsoft.com/office/officeart/2005/8/layout/default"/>
    <dgm:cxn modelId="{83A5B450-01B6-474A-988A-856078EEF158}" type="presParOf" srcId="{5DDF7568-7EA1-44E7-B54E-2103AF3DE8BC}" destId="{7479EEC3-30E5-4708-99F3-33B4A645ABC2}" srcOrd="2" destOrd="0" presId="urn:microsoft.com/office/officeart/2005/8/layout/default"/>
    <dgm:cxn modelId="{0E052088-7DF9-4CCE-8EB0-945D6558A406}" type="presParOf" srcId="{5DDF7568-7EA1-44E7-B54E-2103AF3DE8BC}" destId="{9273C0F0-E312-4749-9648-CE3640552C38}" srcOrd="3" destOrd="0" presId="urn:microsoft.com/office/officeart/2005/8/layout/default"/>
    <dgm:cxn modelId="{55C19DE0-71D9-4DE2-AFAE-5F555DF525C1}" type="presParOf" srcId="{5DDF7568-7EA1-44E7-B54E-2103AF3DE8BC}" destId="{D3DC9D13-6D4C-4720-AFB0-5D83BC09873D}" srcOrd="4" destOrd="0" presId="urn:microsoft.com/office/officeart/2005/8/layout/default"/>
    <dgm:cxn modelId="{C002DD80-C3F2-4F2E-BCF8-9B744F1B9993}" type="presParOf" srcId="{5DDF7568-7EA1-44E7-B54E-2103AF3DE8BC}" destId="{C3D5CA31-014C-486E-BEEF-8128B3142E0B}" srcOrd="5" destOrd="0" presId="urn:microsoft.com/office/officeart/2005/8/layout/default"/>
    <dgm:cxn modelId="{277289E1-6A91-4C69-856D-498DB2258630}" type="presParOf" srcId="{5DDF7568-7EA1-44E7-B54E-2103AF3DE8BC}" destId="{5720811E-26B4-48AE-8577-D0A788228A6E}" srcOrd="6" destOrd="0" presId="urn:microsoft.com/office/officeart/2005/8/layout/default"/>
    <dgm:cxn modelId="{47099C3D-861B-49A1-B743-16EA136D3332}" type="presParOf" srcId="{5DDF7568-7EA1-44E7-B54E-2103AF3DE8BC}" destId="{1F69B901-4DF3-47B9-854D-98B9AE1FA6A3}" srcOrd="7" destOrd="0" presId="urn:microsoft.com/office/officeart/2005/8/layout/default"/>
    <dgm:cxn modelId="{913D1FB9-5225-4590-B106-B43EB79D6D1C}" type="presParOf" srcId="{5DDF7568-7EA1-44E7-B54E-2103AF3DE8BC}" destId="{B7487B47-58F2-48CE-813E-6F9DAC0B3BB9}" srcOrd="8" destOrd="0" presId="urn:microsoft.com/office/officeart/2005/8/layout/default"/>
    <dgm:cxn modelId="{0FFD65C2-3B72-4A33-A6D1-34A0A28C85B4}" type="presParOf" srcId="{5DDF7568-7EA1-44E7-B54E-2103AF3DE8BC}" destId="{EAD55E14-1C78-4039-B6A5-AEC12B034998}" srcOrd="9" destOrd="0" presId="urn:microsoft.com/office/officeart/2005/8/layout/default"/>
    <dgm:cxn modelId="{B6ADE1A8-BE4C-4332-A837-446B71960CA1}" type="presParOf" srcId="{5DDF7568-7EA1-44E7-B54E-2103AF3DE8BC}" destId="{4C2A57F7-7733-49A8-B4E8-EA830ACFC8C1}" srcOrd="10" destOrd="0" presId="urn:microsoft.com/office/officeart/2005/8/layout/default"/>
    <dgm:cxn modelId="{A9B235AC-F8A8-4A41-B476-0C268EB5673B}" type="presParOf" srcId="{5DDF7568-7EA1-44E7-B54E-2103AF3DE8BC}" destId="{196B9C1E-E40E-4266-B765-13E3CDD5D63B}" srcOrd="11" destOrd="0" presId="urn:microsoft.com/office/officeart/2005/8/layout/default"/>
    <dgm:cxn modelId="{B3288037-99A4-4778-95B2-00BA25A8371E}" type="presParOf" srcId="{5DDF7568-7EA1-44E7-B54E-2103AF3DE8BC}" destId="{DE76B2E6-FE08-4CA9-B928-AC803C158998}" srcOrd="12" destOrd="0" presId="urn:microsoft.com/office/officeart/2005/8/layout/default"/>
    <dgm:cxn modelId="{72AC538D-23FF-48E2-98FA-76FCFADE84E2}" type="presParOf" srcId="{5DDF7568-7EA1-44E7-B54E-2103AF3DE8BC}" destId="{C74D77B0-5F61-4FEA-B02B-CC3F333E33D6}" srcOrd="13" destOrd="0" presId="urn:microsoft.com/office/officeart/2005/8/layout/default"/>
    <dgm:cxn modelId="{5F841F1A-6CF2-473C-B678-24787276D4EF}" type="presParOf" srcId="{5DDF7568-7EA1-44E7-B54E-2103AF3DE8BC}" destId="{E37F7933-F53A-4F7C-A5A2-68A4719A2D2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201530-76BA-45C5-8834-D88ECF134C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2233013-5372-4C69-8237-9A9434C2EF78}">
      <dgm:prSet/>
      <dgm:spPr/>
      <dgm:t>
        <a:bodyPr/>
        <a:lstStyle/>
        <a:p>
          <a:r>
            <a:rPr lang="sk-SK"/>
            <a:t>Návšteva v Agentúre EDUCO, s.r.o.</a:t>
          </a:r>
          <a:endParaRPr lang="en-US"/>
        </a:p>
      </dgm:t>
    </dgm:pt>
    <dgm:pt modelId="{32745B15-92BD-4CF3-BF88-5BAA75C9486E}" type="parTrans" cxnId="{95D505D4-E940-45EF-B30D-E805FAE843D9}">
      <dgm:prSet/>
      <dgm:spPr/>
      <dgm:t>
        <a:bodyPr/>
        <a:lstStyle/>
        <a:p>
          <a:endParaRPr lang="en-US"/>
        </a:p>
      </dgm:t>
    </dgm:pt>
    <dgm:pt modelId="{5D8AB0DC-6CAF-43FF-9F47-4141AB99605F}" type="sibTrans" cxnId="{95D505D4-E940-45EF-B30D-E805FAE843D9}">
      <dgm:prSet/>
      <dgm:spPr/>
      <dgm:t>
        <a:bodyPr/>
        <a:lstStyle/>
        <a:p>
          <a:endParaRPr lang="en-US"/>
        </a:p>
      </dgm:t>
    </dgm:pt>
    <dgm:pt modelId="{38D42ADE-A7E2-42A0-8059-DAF1F013FA42}">
      <dgm:prSet/>
      <dgm:spPr/>
      <dgm:t>
        <a:bodyPr/>
        <a:lstStyle/>
        <a:p>
          <a:r>
            <a:rPr lang="sk-SK"/>
            <a:t>Stretnutie s pracovníkmi Národného ústavu pre vzdelávanie ČR</a:t>
          </a:r>
          <a:endParaRPr lang="en-US"/>
        </a:p>
      </dgm:t>
    </dgm:pt>
    <dgm:pt modelId="{871CC531-15F2-443A-9786-9FBA4DCC7758}" type="parTrans" cxnId="{DB85DEB7-5A8C-4F2E-92D0-00D269D1EA4D}">
      <dgm:prSet/>
      <dgm:spPr/>
      <dgm:t>
        <a:bodyPr/>
        <a:lstStyle/>
        <a:p>
          <a:endParaRPr lang="en-US"/>
        </a:p>
      </dgm:t>
    </dgm:pt>
    <dgm:pt modelId="{4351A931-E7D7-4AFC-BCC3-5B56C9CDF4B4}" type="sibTrans" cxnId="{DB85DEB7-5A8C-4F2E-92D0-00D269D1EA4D}">
      <dgm:prSet/>
      <dgm:spPr/>
      <dgm:t>
        <a:bodyPr/>
        <a:lstStyle/>
        <a:p>
          <a:endParaRPr lang="en-US"/>
        </a:p>
      </dgm:t>
    </dgm:pt>
    <dgm:pt modelId="{B5955881-5E14-4017-B4B8-1DD3627814CB}">
      <dgm:prSet/>
      <dgm:spPr/>
      <dgm:t>
        <a:bodyPr/>
        <a:lstStyle/>
        <a:p>
          <a:r>
            <a:rPr lang="sk-SK"/>
            <a:t>Prehliadka hlavného mesta ČR</a:t>
          </a:r>
          <a:endParaRPr lang="en-US"/>
        </a:p>
      </dgm:t>
    </dgm:pt>
    <dgm:pt modelId="{351C7CC0-BCA7-43EC-BBAA-8303C3BEFFE2}" type="parTrans" cxnId="{B4CC6EEB-F28F-474A-9692-54FA8B2FE5C4}">
      <dgm:prSet/>
      <dgm:spPr/>
      <dgm:t>
        <a:bodyPr/>
        <a:lstStyle/>
        <a:p>
          <a:endParaRPr lang="en-US"/>
        </a:p>
      </dgm:t>
    </dgm:pt>
    <dgm:pt modelId="{8EADEA74-3A75-4384-A395-0C8599D3FE20}" type="sibTrans" cxnId="{B4CC6EEB-F28F-474A-9692-54FA8B2FE5C4}">
      <dgm:prSet/>
      <dgm:spPr/>
      <dgm:t>
        <a:bodyPr/>
        <a:lstStyle/>
        <a:p>
          <a:endParaRPr lang="en-US"/>
        </a:p>
      </dgm:t>
    </dgm:pt>
    <dgm:pt modelId="{C50EEAD5-3D0B-4CC9-AFCD-BCB325A9AB42}" type="pres">
      <dgm:prSet presAssocID="{B5201530-76BA-45C5-8834-D88ECF134CDE}" presName="linear" presStyleCnt="0">
        <dgm:presLayoutVars>
          <dgm:animLvl val="lvl"/>
          <dgm:resizeHandles val="exact"/>
        </dgm:presLayoutVars>
      </dgm:prSet>
      <dgm:spPr/>
    </dgm:pt>
    <dgm:pt modelId="{6ADF1128-97AC-49CD-BC7E-F730FBCAEBE6}" type="pres">
      <dgm:prSet presAssocID="{72233013-5372-4C69-8237-9A9434C2EF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37070D-5598-44D7-A200-399128D4E75A}" type="pres">
      <dgm:prSet presAssocID="{5D8AB0DC-6CAF-43FF-9F47-4141AB99605F}" presName="spacer" presStyleCnt="0"/>
      <dgm:spPr/>
    </dgm:pt>
    <dgm:pt modelId="{E3BF1323-191B-4BB4-9370-7E592CAE83D3}" type="pres">
      <dgm:prSet presAssocID="{38D42ADE-A7E2-42A0-8059-DAF1F013FA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7BA280-BBAC-4EBB-B921-88C5B0B3FC30}" type="pres">
      <dgm:prSet presAssocID="{4351A931-E7D7-4AFC-BCC3-5B56C9CDF4B4}" presName="spacer" presStyleCnt="0"/>
      <dgm:spPr/>
    </dgm:pt>
    <dgm:pt modelId="{FA32E007-B320-4436-9BC1-014A7C91573E}" type="pres">
      <dgm:prSet presAssocID="{B5955881-5E14-4017-B4B8-1DD3627814C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ADEC400-C20D-47DE-90B1-901DAE06975E}" type="presOf" srcId="{72233013-5372-4C69-8237-9A9434C2EF78}" destId="{6ADF1128-97AC-49CD-BC7E-F730FBCAEBE6}" srcOrd="0" destOrd="0" presId="urn:microsoft.com/office/officeart/2005/8/layout/vList2"/>
    <dgm:cxn modelId="{DB85DEB7-5A8C-4F2E-92D0-00D269D1EA4D}" srcId="{B5201530-76BA-45C5-8834-D88ECF134CDE}" destId="{38D42ADE-A7E2-42A0-8059-DAF1F013FA42}" srcOrd="1" destOrd="0" parTransId="{871CC531-15F2-443A-9786-9FBA4DCC7758}" sibTransId="{4351A931-E7D7-4AFC-BCC3-5B56C9CDF4B4}"/>
    <dgm:cxn modelId="{8E9291BA-BE52-40DF-B820-038DD9034765}" type="presOf" srcId="{B5201530-76BA-45C5-8834-D88ECF134CDE}" destId="{C50EEAD5-3D0B-4CC9-AFCD-BCB325A9AB42}" srcOrd="0" destOrd="0" presId="urn:microsoft.com/office/officeart/2005/8/layout/vList2"/>
    <dgm:cxn modelId="{DC0715C5-BE17-4B69-9FF9-38927A841502}" type="presOf" srcId="{38D42ADE-A7E2-42A0-8059-DAF1F013FA42}" destId="{E3BF1323-191B-4BB4-9370-7E592CAE83D3}" srcOrd="0" destOrd="0" presId="urn:microsoft.com/office/officeart/2005/8/layout/vList2"/>
    <dgm:cxn modelId="{00A418CE-52D6-4E9C-BABD-A05ECE74E55F}" type="presOf" srcId="{B5955881-5E14-4017-B4B8-1DD3627814CB}" destId="{FA32E007-B320-4436-9BC1-014A7C91573E}" srcOrd="0" destOrd="0" presId="urn:microsoft.com/office/officeart/2005/8/layout/vList2"/>
    <dgm:cxn modelId="{95D505D4-E940-45EF-B30D-E805FAE843D9}" srcId="{B5201530-76BA-45C5-8834-D88ECF134CDE}" destId="{72233013-5372-4C69-8237-9A9434C2EF78}" srcOrd="0" destOrd="0" parTransId="{32745B15-92BD-4CF3-BF88-5BAA75C9486E}" sibTransId="{5D8AB0DC-6CAF-43FF-9F47-4141AB99605F}"/>
    <dgm:cxn modelId="{B4CC6EEB-F28F-474A-9692-54FA8B2FE5C4}" srcId="{B5201530-76BA-45C5-8834-D88ECF134CDE}" destId="{B5955881-5E14-4017-B4B8-1DD3627814CB}" srcOrd="2" destOrd="0" parTransId="{351C7CC0-BCA7-43EC-BBAA-8303C3BEFFE2}" sibTransId="{8EADEA74-3A75-4384-A395-0C8599D3FE20}"/>
    <dgm:cxn modelId="{7BD02945-5CEC-4400-93E8-00BA44E113C0}" type="presParOf" srcId="{C50EEAD5-3D0B-4CC9-AFCD-BCB325A9AB42}" destId="{6ADF1128-97AC-49CD-BC7E-F730FBCAEBE6}" srcOrd="0" destOrd="0" presId="urn:microsoft.com/office/officeart/2005/8/layout/vList2"/>
    <dgm:cxn modelId="{D03317EA-A963-4267-AF2E-7A9CA3D1B727}" type="presParOf" srcId="{C50EEAD5-3D0B-4CC9-AFCD-BCB325A9AB42}" destId="{8237070D-5598-44D7-A200-399128D4E75A}" srcOrd="1" destOrd="0" presId="urn:microsoft.com/office/officeart/2005/8/layout/vList2"/>
    <dgm:cxn modelId="{BB26E6E8-CC75-4CCA-A9CA-4CCFA7852468}" type="presParOf" srcId="{C50EEAD5-3D0B-4CC9-AFCD-BCB325A9AB42}" destId="{E3BF1323-191B-4BB4-9370-7E592CAE83D3}" srcOrd="2" destOrd="0" presId="urn:microsoft.com/office/officeart/2005/8/layout/vList2"/>
    <dgm:cxn modelId="{670105DB-DBFD-46EC-922F-65E6854576FF}" type="presParOf" srcId="{C50EEAD5-3D0B-4CC9-AFCD-BCB325A9AB42}" destId="{D17BA280-BBAC-4EBB-B921-88C5B0B3FC30}" srcOrd="3" destOrd="0" presId="urn:microsoft.com/office/officeart/2005/8/layout/vList2"/>
    <dgm:cxn modelId="{43783F69-B031-4E9F-851C-D898923EF963}" type="presParOf" srcId="{C50EEAD5-3D0B-4CC9-AFCD-BCB325A9AB42}" destId="{FA32E007-B320-4436-9BC1-014A7C91573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CB872-F8EE-42D6-B9F5-791ABF7CAC2F}">
      <dsp:nvSpPr>
        <dsp:cNvPr id="0" name=""/>
        <dsp:cNvSpPr/>
      </dsp:nvSpPr>
      <dsp:spPr>
        <a:xfrm>
          <a:off x="-4384439" y="-672498"/>
          <a:ext cx="5223474" cy="5223474"/>
        </a:xfrm>
        <a:prstGeom prst="blockArc">
          <a:avLst>
            <a:gd name="adj1" fmla="val 18900000"/>
            <a:gd name="adj2" fmla="val 2700000"/>
            <a:gd name="adj3" fmla="val 414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C8D4D-40FB-49E3-8C58-914910A6D338}">
      <dsp:nvSpPr>
        <dsp:cNvPr id="0" name=""/>
        <dsp:cNvSpPr/>
      </dsp:nvSpPr>
      <dsp:spPr>
        <a:xfrm>
          <a:off x="439534" y="298177"/>
          <a:ext cx="6641336" cy="5966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6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0" kern="1200" dirty="0"/>
            <a:t>získať priamu skúsenosť so svetom práce v zahraničí a s aktuálnymi požiadavkami na absolventa, vymieňať si skúsenosti,</a:t>
          </a:r>
        </a:p>
      </dsp:txBody>
      <dsp:txXfrm>
        <a:off x="439534" y="298177"/>
        <a:ext cx="6641336" cy="596665"/>
      </dsp:txXfrm>
    </dsp:sp>
    <dsp:sp modelId="{ADCFA7F5-F733-4B4C-A361-A8D9DA940AF1}">
      <dsp:nvSpPr>
        <dsp:cNvPr id="0" name=""/>
        <dsp:cNvSpPr/>
      </dsp:nvSpPr>
      <dsp:spPr>
        <a:xfrm>
          <a:off x="66618" y="223594"/>
          <a:ext cx="745831" cy="745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AE549-5A76-4D03-AFA0-F18BECC794D4}">
      <dsp:nvSpPr>
        <dsp:cNvPr id="0" name=""/>
        <dsp:cNvSpPr/>
      </dsp:nvSpPr>
      <dsp:spPr>
        <a:xfrm>
          <a:off x="781616" y="1193330"/>
          <a:ext cx="6299255" cy="5966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6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0" kern="1200"/>
            <a:t>rozvíjať profesijné kompetencie s ohľadom na realizáciu svojho profesijného rastu,</a:t>
          </a:r>
        </a:p>
      </dsp:txBody>
      <dsp:txXfrm>
        <a:off x="781616" y="1193330"/>
        <a:ext cx="6299255" cy="596665"/>
      </dsp:txXfrm>
    </dsp:sp>
    <dsp:sp modelId="{65FEE70B-8DD0-4DBD-B247-917EF9537E93}">
      <dsp:nvSpPr>
        <dsp:cNvPr id="0" name=""/>
        <dsp:cNvSpPr/>
      </dsp:nvSpPr>
      <dsp:spPr>
        <a:xfrm>
          <a:off x="408700" y="1118746"/>
          <a:ext cx="745831" cy="745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FD38D-236C-44EB-9DDD-713DD3078D6A}">
      <dsp:nvSpPr>
        <dsp:cNvPr id="0" name=""/>
        <dsp:cNvSpPr/>
      </dsp:nvSpPr>
      <dsp:spPr>
        <a:xfrm>
          <a:off x="781616" y="2088482"/>
          <a:ext cx="6299255" cy="5966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6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0" kern="1200" dirty="0"/>
            <a:t>integrovať získané kompetencie do vzdelávacích aktivít a tým zefektívniť vyučovací proces v škole,</a:t>
          </a:r>
        </a:p>
      </dsp:txBody>
      <dsp:txXfrm>
        <a:off x="781616" y="2088482"/>
        <a:ext cx="6299255" cy="596665"/>
      </dsp:txXfrm>
    </dsp:sp>
    <dsp:sp modelId="{435E39C5-F88B-4788-BA29-37A2D8B01B14}">
      <dsp:nvSpPr>
        <dsp:cNvPr id="0" name=""/>
        <dsp:cNvSpPr/>
      </dsp:nvSpPr>
      <dsp:spPr>
        <a:xfrm>
          <a:off x="408700" y="2013899"/>
          <a:ext cx="745831" cy="745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F9EFF-5196-4BE7-A1DB-B994D544F6C1}">
      <dsp:nvSpPr>
        <dsp:cNvPr id="0" name=""/>
        <dsp:cNvSpPr/>
      </dsp:nvSpPr>
      <dsp:spPr>
        <a:xfrm>
          <a:off x="439534" y="2983635"/>
          <a:ext cx="6641336" cy="5966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6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0" kern="1200"/>
            <a:t>odhaľovať európske hodnoty a porovnávať ich s našimi.</a:t>
          </a:r>
        </a:p>
      </dsp:txBody>
      <dsp:txXfrm>
        <a:off x="439534" y="2983635"/>
        <a:ext cx="6641336" cy="596665"/>
      </dsp:txXfrm>
    </dsp:sp>
    <dsp:sp modelId="{920D4F0D-7415-4DA7-BDA7-55C71EBFDEC8}">
      <dsp:nvSpPr>
        <dsp:cNvPr id="0" name=""/>
        <dsp:cNvSpPr/>
      </dsp:nvSpPr>
      <dsp:spPr>
        <a:xfrm>
          <a:off x="66618" y="2909052"/>
          <a:ext cx="745831" cy="745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B9A8F-29A1-4366-9A92-69EB35C9AD0B}">
      <dsp:nvSpPr>
        <dsp:cNvPr id="0" name=""/>
        <dsp:cNvSpPr/>
      </dsp:nvSpPr>
      <dsp:spPr>
        <a:xfrm>
          <a:off x="0" y="0"/>
          <a:ext cx="4146550" cy="774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/>
            <a:t>zameranie firmy</a:t>
          </a:r>
          <a:endParaRPr lang="en-US" sz="1800" kern="1200"/>
        </a:p>
      </dsp:txBody>
      <dsp:txXfrm>
        <a:off x="22699" y="22699"/>
        <a:ext cx="3244793" cy="729587"/>
      </dsp:txXfrm>
    </dsp:sp>
    <dsp:sp modelId="{3AA56E5B-0077-4241-975D-B6BC7FDD081C}">
      <dsp:nvSpPr>
        <dsp:cNvPr id="0" name=""/>
        <dsp:cNvSpPr/>
      </dsp:nvSpPr>
      <dsp:spPr>
        <a:xfrm>
          <a:off x="347273" y="915892"/>
          <a:ext cx="4146550" cy="774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/>
            <a:t>personálna a administratívna agenda firmy</a:t>
          </a:r>
          <a:endParaRPr lang="en-US" sz="1800" kern="1200"/>
        </a:p>
      </dsp:txBody>
      <dsp:txXfrm>
        <a:off x="369972" y="938591"/>
        <a:ext cx="3250137" cy="729587"/>
      </dsp:txXfrm>
    </dsp:sp>
    <dsp:sp modelId="{001A1682-86AA-4A24-910C-E9009897A91F}">
      <dsp:nvSpPr>
        <dsp:cNvPr id="0" name=""/>
        <dsp:cNvSpPr/>
      </dsp:nvSpPr>
      <dsp:spPr>
        <a:xfrm>
          <a:off x="689364" y="1831784"/>
          <a:ext cx="4146550" cy="774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/>
            <a:t>priebeh prijímacieho konania uchádzačov o zamestnanie</a:t>
          </a:r>
          <a:endParaRPr lang="en-US" sz="1800" kern="1200"/>
        </a:p>
      </dsp:txBody>
      <dsp:txXfrm>
        <a:off x="712063" y="1854483"/>
        <a:ext cx="3255321" cy="729587"/>
      </dsp:txXfrm>
    </dsp:sp>
    <dsp:sp modelId="{41396968-B3E1-4321-832A-DBBB0FAD18AF}">
      <dsp:nvSpPr>
        <dsp:cNvPr id="0" name=""/>
        <dsp:cNvSpPr/>
      </dsp:nvSpPr>
      <dsp:spPr>
        <a:xfrm>
          <a:off x="1036637" y="2747677"/>
          <a:ext cx="4146550" cy="774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aktuálne požiadavky na absolventov škôl</a:t>
          </a:r>
          <a:endParaRPr lang="en-US" sz="1800" kern="1200" dirty="0"/>
        </a:p>
      </dsp:txBody>
      <dsp:txXfrm>
        <a:off x="1059336" y="2770376"/>
        <a:ext cx="3250137" cy="729587"/>
      </dsp:txXfrm>
    </dsp:sp>
    <dsp:sp modelId="{59D36801-1EF3-41B2-978F-A1ADB345A335}">
      <dsp:nvSpPr>
        <dsp:cNvPr id="0" name=""/>
        <dsp:cNvSpPr/>
      </dsp:nvSpPr>
      <dsp:spPr>
        <a:xfrm>
          <a:off x="3642809" y="593568"/>
          <a:ext cx="503740" cy="503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756151" y="593568"/>
        <a:ext cx="277057" cy="379064"/>
      </dsp:txXfrm>
    </dsp:sp>
    <dsp:sp modelId="{57D7EE3F-3C45-4C4A-AB66-6E93DBE8B387}">
      <dsp:nvSpPr>
        <dsp:cNvPr id="0" name=""/>
        <dsp:cNvSpPr/>
      </dsp:nvSpPr>
      <dsp:spPr>
        <a:xfrm>
          <a:off x="3990083" y="1509461"/>
          <a:ext cx="503740" cy="503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103425" y="1509461"/>
        <a:ext cx="277057" cy="379064"/>
      </dsp:txXfrm>
    </dsp:sp>
    <dsp:sp modelId="{77F6F3D1-0C4C-45D9-BE5D-A153612BF40E}">
      <dsp:nvSpPr>
        <dsp:cNvPr id="0" name=""/>
        <dsp:cNvSpPr/>
      </dsp:nvSpPr>
      <dsp:spPr>
        <a:xfrm>
          <a:off x="4332173" y="2425353"/>
          <a:ext cx="503740" cy="503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445515" y="2425353"/>
        <a:ext cx="277057" cy="379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5E51C-2A10-48B1-8D27-B8509BD3C808}">
      <dsp:nvSpPr>
        <dsp:cNvPr id="0" name=""/>
        <dsp:cNvSpPr/>
      </dsp:nvSpPr>
      <dsp:spPr>
        <a:xfrm>
          <a:off x="0" y="311000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013A5-69C3-4B39-81B8-1949174427CF}">
      <dsp:nvSpPr>
        <dsp:cNvPr id="0" name=""/>
        <dsp:cNvSpPr/>
      </dsp:nvSpPr>
      <dsp:spPr>
        <a:xfrm>
          <a:off x="231674" y="133880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Publikovanie v online priestore</a:t>
          </a:r>
          <a:endParaRPr lang="en-US" sz="1600" kern="1200"/>
        </a:p>
      </dsp:txBody>
      <dsp:txXfrm>
        <a:off x="248967" y="151173"/>
        <a:ext cx="3208854" cy="319654"/>
      </dsp:txXfrm>
    </dsp:sp>
    <dsp:sp modelId="{BA827117-3329-416F-82AE-9640E3A172A8}">
      <dsp:nvSpPr>
        <dsp:cNvPr id="0" name=""/>
        <dsp:cNvSpPr/>
      </dsp:nvSpPr>
      <dsp:spPr>
        <a:xfrm>
          <a:off x="0" y="855320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41F1C-E455-4FB5-9452-59E2FB977090}">
      <dsp:nvSpPr>
        <dsp:cNvPr id="0" name=""/>
        <dsp:cNvSpPr/>
      </dsp:nvSpPr>
      <dsp:spPr>
        <a:xfrm>
          <a:off x="231674" y="678200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Sociálne siete</a:t>
          </a:r>
          <a:endParaRPr lang="en-US" sz="1600" kern="1200"/>
        </a:p>
      </dsp:txBody>
      <dsp:txXfrm>
        <a:off x="248967" y="695493"/>
        <a:ext cx="3208854" cy="319654"/>
      </dsp:txXfrm>
    </dsp:sp>
    <dsp:sp modelId="{23C54F17-2376-403E-9C82-B9ED049E9754}">
      <dsp:nvSpPr>
        <dsp:cNvPr id="0" name=""/>
        <dsp:cNvSpPr/>
      </dsp:nvSpPr>
      <dsp:spPr>
        <a:xfrm>
          <a:off x="0" y="1399640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7F77C-D5CD-45E4-A5F1-6A65029DFB65}">
      <dsp:nvSpPr>
        <dsp:cNvPr id="0" name=""/>
        <dsp:cNvSpPr/>
      </dsp:nvSpPr>
      <dsp:spPr>
        <a:xfrm>
          <a:off x="231674" y="1222519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Blog</a:t>
          </a:r>
          <a:endParaRPr lang="en-US" sz="1600" kern="1200"/>
        </a:p>
      </dsp:txBody>
      <dsp:txXfrm>
        <a:off x="248967" y="1239812"/>
        <a:ext cx="3208854" cy="319654"/>
      </dsp:txXfrm>
    </dsp:sp>
    <dsp:sp modelId="{0AAE941E-215D-4938-897B-0F116C33CD38}">
      <dsp:nvSpPr>
        <dsp:cNvPr id="0" name=""/>
        <dsp:cNvSpPr/>
      </dsp:nvSpPr>
      <dsp:spPr>
        <a:xfrm>
          <a:off x="0" y="1943959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EACF4-2354-46D5-9A67-A37624490435}">
      <dsp:nvSpPr>
        <dsp:cNvPr id="0" name=""/>
        <dsp:cNvSpPr/>
      </dsp:nvSpPr>
      <dsp:spPr>
        <a:xfrm>
          <a:off x="231674" y="1766839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Textový procesor</a:t>
          </a:r>
          <a:endParaRPr lang="en-US" sz="1600" kern="1200"/>
        </a:p>
      </dsp:txBody>
      <dsp:txXfrm>
        <a:off x="248967" y="1784132"/>
        <a:ext cx="3208854" cy="319654"/>
      </dsp:txXfrm>
    </dsp:sp>
    <dsp:sp modelId="{FBE30C7B-5BB5-4637-A970-7CF09F4B7FB2}">
      <dsp:nvSpPr>
        <dsp:cNvPr id="0" name=""/>
        <dsp:cNvSpPr/>
      </dsp:nvSpPr>
      <dsp:spPr>
        <a:xfrm>
          <a:off x="0" y="2488279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43E7-D68D-4E81-8D1D-99A143E1F86D}">
      <dsp:nvSpPr>
        <dsp:cNvPr id="0" name=""/>
        <dsp:cNvSpPr/>
      </dsp:nvSpPr>
      <dsp:spPr>
        <a:xfrm>
          <a:off x="231674" y="2311159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Tabuľkový kalkulátor</a:t>
          </a:r>
          <a:endParaRPr lang="en-US" sz="1600" kern="1200"/>
        </a:p>
      </dsp:txBody>
      <dsp:txXfrm>
        <a:off x="248967" y="2328452"/>
        <a:ext cx="3208854" cy="319654"/>
      </dsp:txXfrm>
    </dsp:sp>
    <dsp:sp modelId="{1AF00736-F622-4C6F-A24C-09BD49FF7FBF}">
      <dsp:nvSpPr>
        <dsp:cNvPr id="0" name=""/>
        <dsp:cNvSpPr/>
      </dsp:nvSpPr>
      <dsp:spPr>
        <a:xfrm>
          <a:off x="0" y="3032599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1DD86-2301-4BE4-B93B-820A84EAD546}">
      <dsp:nvSpPr>
        <dsp:cNvPr id="0" name=""/>
        <dsp:cNvSpPr/>
      </dsp:nvSpPr>
      <dsp:spPr>
        <a:xfrm>
          <a:off x="231674" y="2855479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Databáza</a:t>
          </a:r>
          <a:endParaRPr lang="en-US" sz="1600" kern="1200"/>
        </a:p>
      </dsp:txBody>
      <dsp:txXfrm>
        <a:off x="248967" y="2872772"/>
        <a:ext cx="3208854" cy="319654"/>
      </dsp:txXfrm>
    </dsp:sp>
    <dsp:sp modelId="{191469B2-5D81-4FA8-8A8F-E8068FE709FE}">
      <dsp:nvSpPr>
        <dsp:cNvPr id="0" name=""/>
        <dsp:cNvSpPr/>
      </dsp:nvSpPr>
      <dsp:spPr>
        <a:xfrm>
          <a:off x="0" y="3576920"/>
          <a:ext cx="46334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FD2AE-C53E-4A9E-8737-4DB9BF3A7EAC}">
      <dsp:nvSpPr>
        <dsp:cNvPr id="0" name=""/>
        <dsp:cNvSpPr/>
      </dsp:nvSpPr>
      <dsp:spPr>
        <a:xfrm>
          <a:off x="231674" y="3399799"/>
          <a:ext cx="3243440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594" tIns="0" rIns="12259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 err="1"/>
            <a:t>Open-source</a:t>
          </a:r>
          <a:r>
            <a:rPr lang="sk-SK" sz="1600" kern="1200" dirty="0"/>
            <a:t> softvér</a:t>
          </a:r>
          <a:endParaRPr lang="en-US" sz="1600" kern="1200" dirty="0"/>
        </a:p>
      </dsp:txBody>
      <dsp:txXfrm>
        <a:off x="248967" y="3417092"/>
        <a:ext cx="3208854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922A0-A63F-4769-8905-E6345BF1C666}">
      <dsp:nvSpPr>
        <dsp:cNvPr id="0" name=""/>
        <dsp:cNvSpPr/>
      </dsp:nvSpPr>
      <dsp:spPr>
        <a:xfrm>
          <a:off x="430053" y="2854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Zavádzanie systému duálneho vzdelávania</a:t>
          </a:r>
          <a:endParaRPr lang="en-US" sz="1600" kern="1200"/>
        </a:p>
      </dsp:txBody>
      <dsp:txXfrm>
        <a:off x="430053" y="2854"/>
        <a:ext cx="1779091" cy="1067454"/>
      </dsp:txXfrm>
    </dsp:sp>
    <dsp:sp modelId="{7479EEC3-30E5-4708-99F3-33B4A645ABC2}">
      <dsp:nvSpPr>
        <dsp:cNvPr id="0" name=""/>
        <dsp:cNvSpPr/>
      </dsp:nvSpPr>
      <dsp:spPr>
        <a:xfrm>
          <a:off x="2387054" y="2854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Zabezpečenie a realizácia odbornej praxe</a:t>
          </a:r>
          <a:endParaRPr lang="en-US" sz="1600" kern="1200"/>
        </a:p>
      </dsp:txBody>
      <dsp:txXfrm>
        <a:off x="2387054" y="2854"/>
        <a:ext cx="1779091" cy="1067454"/>
      </dsp:txXfrm>
    </dsp:sp>
    <dsp:sp modelId="{D3DC9D13-6D4C-4720-AFB0-5D83BC09873D}">
      <dsp:nvSpPr>
        <dsp:cNvPr id="0" name=""/>
        <dsp:cNvSpPr/>
      </dsp:nvSpPr>
      <dsp:spPr>
        <a:xfrm>
          <a:off x="4344054" y="2854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Prístup k tvorbe Školského vzdelávacieho programu (ŠkVP)</a:t>
          </a:r>
          <a:endParaRPr lang="en-US" sz="1600" kern="1200"/>
        </a:p>
      </dsp:txBody>
      <dsp:txXfrm>
        <a:off x="4344054" y="2854"/>
        <a:ext cx="1779091" cy="1067454"/>
      </dsp:txXfrm>
    </dsp:sp>
    <dsp:sp modelId="{5720811E-26B4-48AE-8577-D0A788228A6E}">
      <dsp:nvSpPr>
        <dsp:cNvPr id="0" name=""/>
        <dsp:cNvSpPr/>
      </dsp:nvSpPr>
      <dsp:spPr>
        <a:xfrm>
          <a:off x="430053" y="1248218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Využívanie IKT vo vzdelávaní</a:t>
          </a:r>
          <a:endParaRPr lang="en-US" sz="1600" kern="1200"/>
        </a:p>
      </dsp:txBody>
      <dsp:txXfrm>
        <a:off x="430053" y="1248218"/>
        <a:ext cx="1779091" cy="1067454"/>
      </dsp:txXfrm>
    </dsp:sp>
    <dsp:sp modelId="{B7487B47-58F2-48CE-813E-6F9DAC0B3BB9}">
      <dsp:nvSpPr>
        <dsp:cNvPr id="0" name=""/>
        <dsp:cNvSpPr/>
      </dsp:nvSpPr>
      <dsp:spPr>
        <a:xfrm>
          <a:off x="2387054" y="1248218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Spôsoby financovania modernizácie školy v oblasti IKT</a:t>
          </a:r>
          <a:endParaRPr lang="en-US" sz="1600" kern="1200"/>
        </a:p>
      </dsp:txBody>
      <dsp:txXfrm>
        <a:off x="2387054" y="1248218"/>
        <a:ext cx="1779091" cy="1067454"/>
      </dsp:txXfrm>
    </dsp:sp>
    <dsp:sp modelId="{4C2A57F7-7733-49A8-B4E8-EA830ACFC8C1}">
      <dsp:nvSpPr>
        <dsp:cNvPr id="0" name=""/>
        <dsp:cNvSpPr/>
      </dsp:nvSpPr>
      <dsp:spPr>
        <a:xfrm>
          <a:off x="4344054" y="1248218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Požiadavky na absolventov školy</a:t>
          </a:r>
          <a:endParaRPr lang="en-US" sz="1600" kern="1200"/>
        </a:p>
      </dsp:txBody>
      <dsp:txXfrm>
        <a:off x="4344054" y="1248218"/>
        <a:ext cx="1779091" cy="1067454"/>
      </dsp:txXfrm>
    </dsp:sp>
    <dsp:sp modelId="{DE76B2E6-FE08-4CA9-B928-AC803C158998}">
      <dsp:nvSpPr>
        <dsp:cNvPr id="0" name=""/>
        <dsp:cNvSpPr/>
      </dsp:nvSpPr>
      <dsp:spPr>
        <a:xfrm>
          <a:off x="1408554" y="2493582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Uplatnenie absolventov školy</a:t>
          </a:r>
          <a:endParaRPr lang="en-US" sz="1600" kern="1200"/>
        </a:p>
      </dsp:txBody>
      <dsp:txXfrm>
        <a:off x="1408554" y="2493582"/>
        <a:ext cx="1779091" cy="1067454"/>
      </dsp:txXfrm>
    </dsp:sp>
    <dsp:sp modelId="{E37F7933-F53A-4F7C-A5A2-68A4719A2D24}">
      <dsp:nvSpPr>
        <dsp:cNvPr id="0" name=""/>
        <dsp:cNvSpPr/>
      </dsp:nvSpPr>
      <dsp:spPr>
        <a:xfrm>
          <a:off x="3365554" y="2493582"/>
          <a:ext cx="1779091" cy="10674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Prehliadka priestorov školy</a:t>
          </a:r>
          <a:endParaRPr lang="en-US" sz="1600" kern="1200"/>
        </a:p>
      </dsp:txBody>
      <dsp:txXfrm>
        <a:off x="3365554" y="2493582"/>
        <a:ext cx="1779091" cy="1067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F1128-97AC-49CD-BC7E-F730FBCAEBE6}">
      <dsp:nvSpPr>
        <dsp:cNvPr id="0" name=""/>
        <dsp:cNvSpPr/>
      </dsp:nvSpPr>
      <dsp:spPr>
        <a:xfrm>
          <a:off x="0" y="426572"/>
          <a:ext cx="6272753" cy="1112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800" kern="1200"/>
            <a:t>Návšteva v Agentúre EDUCO, s.r.o.</a:t>
          </a:r>
          <a:endParaRPr lang="en-US" sz="2800" kern="1200"/>
        </a:p>
      </dsp:txBody>
      <dsp:txXfrm>
        <a:off x="54298" y="480870"/>
        <a:ext cx="6164157" cy="1003708"/>
      </dsp:txXfrm>
    </dsp:sp>
    <dsp:sp modelId="{E3BF1323-191B-4BB4-9370-7E592CAE83D3}">
      <dsp:nvSpPr>
        <dsp:cNvPr id="0" name=""/>
        <dsp:cNvSpPr/>
      </dsp:nvSpPr>
      <dsp:spPr>
        <a:xfrm>
          <a:off x="0" y="1619516"/>
          <a:ext cx="6272753" cy="1112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800" kern="1200"/>
            <a:t>Stretnutie s pracovníkmi Národného ústavu pre vzdelávanie ČR</a:t>
          </a:r>
          <a:endParaRPr lang="en-US" sz="2800" kern="1200"/>
        </a:p>
      </dsp:txBody>
      <dsp:txXfrm>
        <a:off x="54298" y="1673814"/>
        <a:ext cx="6164157" cy="1003708"/>
      </dsp:txXfrm>
    </dsp:sp>
    <dsp:sp modelId="{FA32E007-B320-4436-9BC1-014A7C91573E}">
      <dsp:nvSpPr>
        <dsp:cNvPr id="0" name=""/>
        <dsp:cNvSpPr/>
      </dsp:nvSpPr>
      <dsp:spPr>
        <a:xfrm>
          <a:off x="0" y="2812461"/>
          <a:ext cx="6272753" cy="1112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800" kern="1200"/>
            <a:t>Prehliadka hlavného mesta ČR</a:t>
          </a:r>
          <a:endParaRPr lang="en-US" sz="2800" kern="1200"/>
        </a:p>
      </dsp:txBody>
      <dsp:txXfrm>
        <a:off x="54298" y="2866759"/>
        <a:ext cx="6164157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26FD1-91D9-41B8-88B2-CD74B4C5CC49}" type="datetimeFigureOut">
              <a:rPr lang="sk-SK" smtClean="0"/>
              <a:t>6. 4. 2022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617FF-4547-4E82-AB7E-118027ABB33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224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F86639F-AF2B-4D5D-892F-089B762D74DE}" type="datetime1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Ing. Igor Rosa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C4D-09E6-42AC-A41B-C4E898C4F6A9}" type="datetime1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AADB-758A-4119-A25B-A28152A465B8}" type="datetime1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F7BE-82DE-475B-A4AB-D8B002E01373}" type="datetime1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13DF-F014-4ED0-9E80-E44EE3AC6F95}" type="datetime1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276A-13D7-4551-983D-A73F4B320C2C}" type="datetime1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9089-D50B-4DB4-8C80-9A7FE3A4F06F}" type="datetime1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C58B8-B0CA-4BFF-904E-F80ECAF0EFD1}" type="datetime1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D8A0-6D0E-430A-8246-50893F93E2B3}" type="datetime1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3870-F0FF-4F8A-A5A5-4B3F96DA84ED}" type="datetime1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BF5C-9131-46A6-BDCD-C7F590CB37F3}" type="datetime1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83343CE7-F463-439F-B058-CFD2BC4AD22E}" type="datetime1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Ing. Igor Rosa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5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7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12.jp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en/europe-flag-countries-eu-151606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2.jpg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3.xml"/><Relationship Id="rId5" Type="http://schemas.openxmlformats.org/officeDocument/2006/relationships/image" Target="../media/image12.jpg"/><Relationship Id="rId10" Type="http://schemas.microsoft.com/office/2007/relationships/diagramDrawing" Target="../diagrams/drawing3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2.jp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6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25.jpeg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1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9" name="Rectangle 13">
            <a:extLst>
              <a:ext uri="{FF2B5EF4-FFF2-40B4-BE49-F238E27FC236}">
                <a16:creationId xmlns:a16="http://schemas.microsoft.com/office/drawing/2014/main" id="{7DA29CF3-8B8B-4DDF-A19B-72E0059D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0" name="Rectangle 15">
            <a:extLst>
              <a:ext uri="{FF2B5EF4-FFF2-40B4-BE49-F238E27FC236}">
                <a16:creationId xmlns:a16="http://schemas.microsoft.com/office/drawing/2014/main" id="{CDC57656-A01F-4B32-B5C4-D171EDC9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1485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1" name="Rectangle 17">
            <a:extLst>
              <a:ext uri="{FF2B5EF4-FFF2-40B4-BE49-F238E27FC236}">
                <a16:creationId xmlns:a16="http://schemas.microsoft.com/office/drawing/2014/main" id="{CDEA49F7-1946-40FE-ACF9-81D0AC97C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9" y="-7281"/>
            <a:ext cx="12191999" cy="352213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1008863"/>
            <a:ext cx="5562600" cy="2379291"/>
          </a:xfrm>
        </p:spPr>
        <p:txBody>
          <a:bodyPr anchor="b">
            <a:normAutofit/>
          </a:bodyPr>
          <a:lstStyle/>
          <a:p>
            <a:pPr algn="l"/>
            <a:r>
              <a:rPr lang="sk-SK" dirty="0"/>
              <a:t>KA1 – Vzdelávacia mobilita jednotlivcov.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3869109"/>
            <a:ext cx="5562599" cy="2350716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sk-SK" sz="2400" b="1" dirty="0">
                <a:solidFill>
                  <a:schemeClr val="tx2">
                    <a:alpha val="80000"/>
                  </a:schemeClr>
                </a:solidFill>
              </a:rPr>
              <a:t>Mobilita zamestnancov v odbornom vzdelávaní a príprave.</a:t>
            </a:r>
          </a:p>
          <a:p>
            <a:pPr algn="l"/>
            <a:r>
              <a:rPr lang="sk-SK" sz="2200" i="1" dirty="0">
                <a:solidFill>
                  <a:schemeClr val="tx2">
                    <a:alpha val="80000"/>
                  </a:schemeClr>
                </a:solidFill>
              </a:rPr>
              <a:t>Česká republika</a:t>
            </a:r>
          </a:p>
          <a:p>
            <a:pPr algn="l"/>
            <a:r>
              <a:rPr lang="sk-SK" sz="2200" i="1" dirty="0">
                <a:solidFill>
                  <a:schemeClr val="tx2">
                    <a:alpha val="80000"/>
                  </a:schemeClr>
                </a:solidFill>
              </a:rPr>
              <a:t>PRAHA</a:t>
            </a:r>
          </a:p>
          <a:p>
            <a:pPr algn="l"/>
            <a:r>
              <a:rPr lang="sk-SK" sz="2200" i="1" dirty="0">
                <a:solidFill>
                  <a:schemeClr val="tx2">
                    <a:alpha val="80000"/>
                  </a:schemeClr>
                </a:solidFill>
              </a:rPr>
              <a:t>23. augusta 2021 – 28. augusta 2021</a:t>
            </a:r>
          </a:p>
        </p:txBody>
      </p:sp>
      <p:pic>
        <p:nvPicPr>
          <p:cNvPr id="7" name="Obrázok 6" descr="Obrázok, na ktorom je vonkajšie, obloha, deň&#10;&#10;Automaticky generovaný popis">
            <a:extLst>
              <a:ext uri="{FF2B5EF4-FFF2-40B4-BE49-F238E27FC236}">
                <a16:creationId xmlns:a16="http://schemas.microsoft.com/office/drawing/2014/main" id="{4CE52296-448F-495A-8E3B-3D76FCE46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-1" r="16452" b="-1"/>
          <a:stretch/>
        </p:blipFill>
        <p:spPr>
          <a:xfrm>
            <a:off x="6629391" y="1558684"/>
            <a:ext cx="5654360" cy="4392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0F45A16-FB82-4E50-B376-3058F68D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124" y="6327648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sz="1000" b="1" i="1" dirty="0">
                <a:solidFill>
                  <a:schemeClr val="tx1">
                    <a:alpha val="60000"/>
                  </a:schemeClr>
                </a:solidFill>
              </a:rPr>
              <a:t>Ing. Igor Rosa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0C4F2DD-878F-44D2-8098-D244FC02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7734" y="6327648"/>
            <a:ext cx="99212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AD1342B-065B-40C6-A6BB-D997923519A3}" type="slidenum">
              <a:rPr lang="sk-SK" sz="1000" smtClean="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sk-SK" sz="1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E723312-050C-4833-B8D8-2C11C61F4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16673"/>
          <a:stretch/>
        </p:blipFill>
        <p:spPr>
          <a:xfrm>
            <a:off x="2293003" y="0"/>
            <a:ext cx="1778633" cy="900000"/>
          </a:xfrm>
          <a:prstGeom prst="rect">
            <a:avLst/>
          </a:prstGeom>
        </p:spPr>
      </p:pic>
      <p:pic>
        <p:nvPicPr>
          <p:cNvPr id="71" name="Obrázok 70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06B32A75-D17E-4C72-8237-348CD4BA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3" y="0"/>
            <a:ext cx="1323240" cy="900000"/>
          </a:xfrm>
          <a:prstGeom prst="rect">
            <a:avLst/>
          </a:prstGeom>
        </p:spPr>
      </p:pic>
      <p:pic>
        <p:nvPicPr>
          <p:cNvPr id="82" name="Obrázok 81">
            <a:extLst>
              <a:ext uri="{FF2B5EF4-FFF2-40B4-BE49-F238E27FC236}">
                <a16:creationId xmlns:a16="http://schemas.microsoft.com/office/drawing/2014/main" id="{5466F1F1-A004-4C9F-A42E-A0862C141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36" y="0"/>
            <a:ext cx="1430898" cy="900000"/>
          </a:xfrm>
          <a:prstGeom prst="rect">
            <a:avLst/>
          </a:prstGeom>
        </p:spPr>
      </p:pic>
      <p:pic>
        <p:nvPicPr>
          <p:cNvPr id="139" name="Obrázok 138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28F5BE44-BCBD-4AE5-A25F-0B8417F3F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34" y="-7282"/>
            <a:ext cx="1003280" cy="900000"/>
          </a:xfrm>
          <a:prstGeom prst="rect">
            <a:avLst/>
          </a:prstGeom>
        </p:spPr>
      </p:pic>
      <p:pic>
        <p:nvPicPr>
          <p:cNvPr id="148" name="Obrázok 147">
            <a:extLst>
              <a:ext uri="{FF2B5EF4-FFF2-40B4-BE49-F238E27FC236}">
                <a16:creationId xmlns:a16="http://schemas.microsoft.com/office/drawing/2014/main" id="{37EAF1EE-03FB-4B9F-BDFA-26904B1AD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14" y="-7282"/>
            <a:ext cx="1500000" cy="900000"/>
          </a:xfrm>
          <a:prstGeom prst="rect">
            <a:avLst/>
          </a:prstGeom>
        </p:spPr>
      </p:pic>
      <p:pic>
        <p:nvPicPr>
          <p:cNvPr id="155" name="Obrázok 154">
            <a:extLst>
              <a:ext uri="{FF2B5EF4-FFF2-40B4-BE49-F238E27FC236}">
                <a16:creationId xmlns:a16="http://schemas.microsoft.com/office/drawing/2014/main" id="{647387B1-167A-4CFB-B1A2-580F29DE88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4" y="-7282"/>
            <a:ext cx="1799999" cy="900000"/>
          </a:xfrm>
          <a:prstGeom prst="rect">
            <a:avLst/>
          </a:prstGeom>
        </p:spPr>
      </p:pic>
      <p:pic>
        <p:nvPicPr>
          <p:cNvPr id="159" name="Obrázok 158">
            <a:extLst>
              <a:ext uri="{FF2B5EF4-FFF2-40B4-BE49-F238E27FC236}">
                <a16:creationId xmlns:a16="http://schemas.microsoft.com/office/drawing/2014/main" id="{C5C662DC-0A0A-4FD1-9058-9BBFEE2B70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b="17811"/>
          <a:stretch/>
        </p:blipFill>
        <p:spPr>
          <a:xfrm>
            <a:off x="9805813" y="-7282"/>
            <a:ext cx="142875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BDF40-452D-49A0-9BB7-4E3922B0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prínosy mobility</a:t>
            </a:r>
          </a:p>
        </p:txBody>
      </p:sp>
      <p:pic>
        <p:nvPicPr>
          <p:cNvPr id="9" name="Zástupný objekt pre obsah 8" descr="Obrázok, na ktorom je text, osoba, ľudia, pózujúci&#10;&#10;Automaticky generovaný popis">
            <a:extLst>
              <a:ext uri="{FF2B5EF4-FFF2-40B4-BE49-F238E27FC236}">
                <a16:creationId xmlns:a16="http://schemas.microsoft.com/office/drawing/2014/main" id="{9DAFAA18-C815-42E0-897B-18C694F2FB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/>
          <a:stretch/>
        </p:blipFill>
        <p:spPr>
          <a:xfrm>
            <a:off x="838200" y="1825625"/>
            <a:ext cx="3781604" cy="2196000"/>
          </a:xfrm>
        </p:spPr>
      </p:pic>
      <p:graphicFrame>
        <p:nvGraphicFramePr>
          <p:cNvPr id="15" name="Zástupný objekt pre obsah 3">
            <a:extLst>
              <a:ext uri="{FF2B5EF4-FFF2-40B4-BE49-F238E27FC236}">
                <a16:creationId xmlns:a16="http://schemas.microsoft.com/office/drawing/2014/main" id="{458711F0-FC3C-43A5-AB66-6F17C82CCE9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081047" y="1825625"/>
          <a:ext cx="62727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9E6EB7-05FA-4D32-B08B-B72F4F2A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1AF6E52-1272-4E27-A428-594DD3BE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BB489ED-DFFF-4FB4-BB16-92465635C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pic>
        <p:nvPicPr>
          <p:cNvPr id="11" name="Obrázok 10" descr="Obrázok, na ktorom je text, osoba, žena, stojaci&#10;&#10;Automaticky generovaný popis">
            <a:extLst>
              <a:ext uri="{FF2B5EF4-FFF2-40B4-BE49-F238E27FC236}">
                <a16:creationId xmlns:a16="http://schemas.microsoft.com/office/drawing/2014/main" id="{19ECD488-2DC9-4827-BB6E-A98B9ACF3A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21625"/>
            <a:ext cx="1889336" cy="2520000"/>
          </a:xfrm>
          <a:prstGeom prst="rect">
            <a:avLst/>
          </a:prstGeom>
        </p:spPr>
      </p:pic>
      <p:pic>
        <p:nvPicPr>
          <p:cNvPr id="13" name="Obrázok 12" descr="Obrázok, na ktorom je strom, vonkajšie, zem, osoba&#10;&#10;Automaticky generovaný popis">
            <a:extLst>
              <a:ext uri="{FF2B5EF4-FFF2-40B4-BE49-F238E27FC236}">
                <a16:creationId xmlns:a16="http://schemas.microsoft.com/office/drawing/2014/main" id="{4BDED71D-A552-472C-832D-A375AF0590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36" y="4021625"/>
            <a:ext cx="188893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D0F7E4-AAEC-493F-8D0C-CFFFFAF4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Fotoalbum</a:t>
            </a:r>
          </a:p>
        </p:txBody>
      </p:sp>
      <p:pic>
        <p:nvPicPr>
          <p:cNvPr id="4" name="Zástupný objekt pre obsah 3" descr="Obrázok, na ktorom je text, budova, osoba, vonkajšie&#10;&#10;Automaticky generovaný popis">
            <a:extLst>
              <a:ext uri="{FF2B5EF4-FFF2-40B4-BE49-F238E27FC236}">
                <a16:creationId xmlns:a16="http://schemas.microsoft.com/office/drawing/2014/main" id="{69772C6F-D328-4DE4-9281-01C69B9029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1" y="2274197"/>
            <a:ext cx="1710754" cy="2282400"/>
          </a:xfrm>
        </p:spPr>
      </p:pic>
      <p:pic>
        <p:nvPicPr>
          <p:cNvPr id="10" name="Zástupný objekt pre obsah 9" descr="Obrázok, na ktorom je text, osoba, vonkajšie, ľudia&#10;&#10;Automaticky generovaný popis">
            <a:extLst>
              <a:ext uri="{FF2B5EF4-FFF2-40B4-BE49-F238E27FC236}">
                <a16:creationId xmlns:a16="http://schemas.microsoft.com/office/drawing/2014/main" id="{880CB4EE-CD51-4091-A10F-CE51D9B88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b="16028"/>
          <a:stretch/>
        </p:blipFill>
        <p:spPr>
          <a:xfrm flipH="1">
            <a:off x="7010400" y="4518684"/>
            <a:ext cx="2590800" cy="233931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5705C89-AE3B-4B7A-80F0-1AA262A9E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8039"/>
          <a:stretch/>
        </p:blipFill>
        <p:spPr>
          <a:xfrm>
            <a:off x="6842152" y="2262835"/>
            <a:ext cx="2759048" cy="2282649"/>
          </a:xfrm>
          <a:prstGeom prst="rect">
            <a:avLst/>
          </a:prstGeom>
        </p:spPr>
      </p:pic>
      <p:pic>
        <p:nvPicPr>
          <p:cNvPr id="18" name="Obrázok 17" descr="Obrázok, na ktorom je vonkajšie, budova, obloha, dáždnik&#10;&#10;Automaticky generovaný popis">
            <a:extLst>
              <a:ext uri="{FF2B5EF4-FFF2-40B4-BE49-F238E27FC236}">
                <a16:creationId xmlns:a16="http://schemas.microsoft.com/office/drawing/2014/main" id="{D96313C9-EBB0-4D80-9F18-82481C354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 b="11800"/>
          <a:stretch/>
        </p:blipFill>
        <p:spPr>
          <a:xfrm>
            <a:off x="9601200" y="4518684"/>
            <a:ext cx="2590800" cy="2339316"/>
          </a:xfrm>
          <a:prstGeom prst="rect">
            <a:avLst/>
          </a:prstGeom>
        </p:spPr>
      </p:pic>
      <p:pic>
        <p:nvPicPr>
          <p:cNvPr id="8" name="Zástupný objekt pre obsah 7" descr="Obrázok, na ktorom je osoba, vonkajšie, stojaci, pózujúci&#10;&#10;Automaticky generovaný popis">
            <a:extLst>
              <a:ext uri="{FF2B5EF4-FFF2-40B4-BE49-F238E27FC236}">
                <a16:creationId xmlns:a16="http://schemas.microsoft.com/office/drawing/2014/main" id="{B894E744-1BCF-49D2-9E94-1F0BB436A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b="25987"/>
          <a:stretch/>
        </p:blipFill>
        <p:spPr>
          <a:xfrm>
            <a:off x="9601200" y="2262835"/>
            <a:ext cx="2590800" cy="2282649"/>
          </a:xfrm>
          <a:prstGeom prst="rect">
            <a:avLst/>
          </a:prstGeom>
        </p:spPr>
      </p:pic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D00778-422F-498A-8BA1-7D1F22E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2037" y="6327648"/>
            <a:ext cx="3145963" cy="4232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1FAFA77-F5C3-4578-A71C-C51B4D5D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C4211F4-8257-45B0-84E1-1C15BACD6B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pic>
        <p:nvPicPr>
          <p:cNvPr id="9" name="Obrázok 8" descr="Obrázok, na ktorom je budova, vonkajšie, bytový dom, vládna budova&#10;&#10;Automaticky generovaný popis">
            <a:extLst>
              <a:ext uri="{FF2B5EF4-FFF2-40B4-BE49-F238E27FC236}">
                <a16:creationId xmlns:a16="http://schemas.microsoft.com/office/drawing/2014/main" id="{9F9373E0-1F56-4C34-A928-697A572A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1" y="4524858"/>
            <a:ext cx="3119132" cy="2340000"/>
          </a:xfrm>
          <a:prstGeom prst="rect">
            <a:avLst/>
          </a:prstGeom>
        </p:spPr>
      </p:pic>
      <p:pic>
        <p:nvPicPr>
          <p:cNvPr id="14" name="Obrázok 13" descr="Obrázok, na ktorom je osoba&#10;&#10;Automaticky generovaný popis">
            <a:extLst>
              <a:ext uri="{FF2B5EF4-FFF2-40B4-BE49-F238E27FC236}">
                <a16:creationId xmlns:a16="http://schemas.microsoft.com/office/drawing/2014/main" id="{A470A665-18A4-4408-840C-2FACDD40FF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91" y="2274197"/>
            <a:ext cx="3422897" cy="2282400"/>
          </a:xfrm>
          <a:prstGeom prst="rect">
            <a:avLst/>
          </a:prstGeom>
        </p:spPr>
      </p:pic>
      <p:pic>
        <p:nvPicPr>
          <p:cNvPr id="17" name="Obrázok 16" descr="Obrázok, na ktorom je text, obloha, vonkajšie, osoba&#10;&#10;Automaticky generovaný popis">
            <a:extLst>
              <a:ext uri="{FF2B5EF4-FFF2-40B4-BE49-F238E27FC236}">
                <a16:creationId xmlns:a16="http://schemas.microsoft.com/office/drawing/2014/main" id="{CDD8F3E1-9C62-4345-A17B-BB8835E947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88" y="2274197"/>
            <a:ext cx="1711564" cy="2282400"/>
          </a:xfrm>
          <a:prstGeom prst="rect">
            <a:avLst/>
          </a:prstGeom>
        </p:spPr>
      </p:pic>
      <p:pic>
        <p:nvPicPr>
          <p:cNvPr id="21" name="Obrázok 20" descr="Obrázok, na ktorom je text, vnútri, osoba, stena&#10;&#10;Automaticky generovaný popis">
            <a:extLst>
              <a:ext uri="{FF2B5EF4-FFF2-40B4-BE49-F238E27FC236}">
                <a16:creationId xmlns:a16="http://schemas.microsoft.com/office/drawing/2014/main" id="{1284C6FE-B055-4F24-8C9F-F2719F5B29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83" y="4537299"/>
            <a:ext cx="416196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D0F7E4-AAEC-493F-8D0C-CFFFFAF4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Fotoalbum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9772C6F-D328-4DE4-9281-01C69B9029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11" y="2274474"/>
            <a:ext cx="1710754" cy="2281845"/>
          </a:xfr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5705C89-AE3B-4B7A-80F0-1AA262A9E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18990"/>
          <a:stretch/>
        </p:blipFill>
        <p:spPr>
          <a:xfrm>
            <a:off x="6027717" y="2262705"/>
            <a:ext cx="2759048" cy="2282649"/>
          </a:xfrm>
          <a:prstGeom prst="rect">
            <a:avLst/>
          </a:prstGeom>
        </p:spPr>
      </p:pic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D00778-422F-498A-8BA1-7D1F22E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2037" y="6327648"/>
            <a:ext cx="3145963" cy="4232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1FAFA77-F5C3-4578-A71C-C51B4D5D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C4211F4-8257-45B0-84E1-1C15BACD6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F9373E0-1F56-4C34-A928-697A572A6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83" y="4537624"/>
            <a:ext cx="3119132" cy="233934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470A665-18A4-4408-840C-2FACDD40F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392" y="2258327"/>
            <a:ext cx="3042325" cy="22824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DD8F3E1-9C62-4345-A17B-BB8835E94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82" y="2262959"/>
            <a:ext cx="1283110" cy="228240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1284C6FE-B055-4F24-8C9F-F2719F5B2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9549" y="4545359"/>
            <a:ext cx="5086958" cy="2340000"/>
          </a:xfrm>
          <a:prstGeom prst="rect">
            <a:avLst/>
          </a:prstGeom>
        </p:spPr>
      </p:pic>
      <p:pic>
        <p:nvPicPr>
          <p:cNvPr id="15" name="Obrázok 14" descr="Obrázok, na ktorom je vonkajšie, zem, kamenný&#10;&#10;Automaticky generovaný popis">
            <a:extLst>
              <a:ext uri="{FF2B5EF4-FFF2-40B4-BE49-F238E27FC236}">
                <a16:creationId xmlns:a16="http://schemas.microsoft.com/office/drawing/2014/main" id="{7A52DD38-0089-443C-A2B5-E7998320B0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47" y="4556319"/>
            <a:ext cx="4160164" cy="2340000"/>
          </a:xfrm>
          <a:prstGeom prst="rect">
            <a:avLst/>
          </a:prstGeom>
        </p:spPr>
      </p:pic>
      <p:pic>
        <p:nvPicPr>
          <p:cNvPr id="19" name="Obrázok 18" descr="Obrázok, na ktorom je strom, vonkajšie, príroda, cestovanie&#10;&#10;Automaticky generovaný popis">
            <a:extLst>
              <a:ext uri="{FF2B5EF4-FFF2-40B4-BE49-F238E27FC236}">
                <a16:creationId xmlns:a16="http://schemas.microsoft.com/office/drawing/2014/main" id="{84D03363-DF05-4FFE-BBBF-3DE2F4B4AE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5"/>
          <a:stretch/>
        </p:blipFill>
        <p:spPr>
          <a:xfrm>
            <a:off x="8559954" y="2264436"/>
            <a:ext cx="3628990" cy="22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D0F7E4-AAEC-493F-8D0C-CFFFFAF4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Fotoalbum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D00778-422F-498A-8BA1-7D1F22E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2037" y="6327648"/>
            <a:ext cx="3145963" cy="4232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1FAFA77-F5C3-4578-A71C-C51B4D5D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C4211F4-8257-45B0-84E1-1C15BACD6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F9373E0-1F56-4C34-A928-697A572A6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18" y="4537624"/>
            <a:ext cx="3118801" cy="2339349"/>
          </a:xfrm>
          <a:prstGeom prst="rect">
            <a:avLst/>
          </a:prstGeom>
        </p:spPr>
      </p:pic>
      <p:pic>
        <p:nvPicPr>
          <p:cNvPr id="10" name="Obrázok 9" descr="Obrázok, na ktorom je obloha, vonkajšie, budova, trávnik&#10;&#10;Automaticky generovaný popis">
            <a:extLst>
              <a:ext uri="{FF2B5EF4-FFF2-40B4-BE49-F238E27FC236}">
                <a16:creationId xmlns:a16="http://schemas.microsoft.com/office/drawing/2014/main" id="{06DB2AC9-140B-4FEF-8792-4AA52E072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971"/>
            <a:ext cx="3121463" cy="2340000"/>
          </a:xfrm>
          <a:prstGeom prst="rect">
            <a:avLst/>
          </a:prstGeom>
        </p:spPr>
      </p:pic>
      <p:pic>
        <p:nvPicPr>
          <p:cNvPr id="16" name="Obrázok 15" descr="Obrázok, na ktorom je vonkajšie, budova, obloha, spôsob&#10;&#10;Automaticky generovaný popis">
            <a:extLst>
              <a:ext uri="{FF2B5EF4-FFF2-40B4-BE49-F238E27FC236}">
                <a16:creationId xmlns:a16="http://schemas.microsoft.com/office/drawing/2014/main" id="{080B012C-347A-4A79-87DE-A9BD3DBC6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2" y="2271966"/>
            <a:ext cx="4162121" cy="234000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5C28348E-5046-4977-9B12-2F8D293A8F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785" y="2271966"/>
            <a:ext cx="1754493" cy="2340000"/>
          </a:xfrm>
          <a:prstGeom prst="rect">
            <a:avLst/>
          </a:prstGeom>
        </p:spPr>
      </p:pic>
      <p:pic>
        <p:nvPicPr>
          <p:cNvPr id="23" name="Obrázok 22" descr="Obrázok, na ktorom je budova, vonkajšie, kamenný, staré&#10;&#10;Automaticky generovaný popis">
            <a:extLst>
              <a:ext uri="{FF2B5EF4-FFF2-40B4-BE49-F238E27FC236}">
                <a16:creationId xmlns:a16="http://schemas.microsoft.com/office/drawing/2014/main" id="{5DA6752B-9A0B-4356-946C-32E76954CA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53" y="2267339"/>
            <a:ext cx="1754822" cy="2340000"/>
          </a:xfrm>
          <a:prstGeom prst="rect">
            <a:avLst/>
          </a:prstGeom>
        </p:spPr>
      </p:pic>
      <p:pic>
        <p:nvPicPr>
          <p:cNvPr id="26" name="Obrázok 25" descr="Obrázok, na ktorom je budova, vonkajšie, obloha, ľudia&#10;&#10;Automaticky generovaný popis">
            <a:extLst>
              <a:ext uri="{FF2B5EF4-FFF2-40B4-BE49-F238E27FC236}">
                <a16:creationId xmlns:a16="http://schemas.microsoft.com/office/drawing/2014/main" id="{A7BAA7D1-6934-4242-9ED4-B0C03797A0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71" y="2267339"/>
            <a:ext cx="1754810" cy="2340000"/>
          </a:xfrm>
          <a:prstGeom prst="rect">
            <a:avLst/>
          </a:prstGeom>
        </p:spPr>
      </p:pic>
      <p:pic>
        <p:nvPicPr>
          <p:cNvPr id="30" name="Obrázok 29" descr="Obrázok, na ktorom je voda, budova, vonkajšie, obloha&#10;&#10;Automaticky generovaný popis">
            <a:extLst>
              <a:ext uri="{FF2B5EF4-FFF2-40B4-BE49-F238E27FC236}">
                <a16:creationId xmlns:a16="http://schemas.microsoft.com/office/drawing/2014/main" id="{C5A7C02D-03DE-4FDF-91B7-3C58D881D5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54" y="4607339"/>
            <a:ext cx="4056214" cy="2282400"/>
          </a:xfrm>
          <a:prstGeom prst="rect">
            <a:avLst/>
          </a:prstGeom>
        </p:spPr>
      </p:pic>
      <p:pic>
        <p:nvPicPr>
          <p:cNvPr id="34" name="Obrázok 33" descr="Obrázok, na ktorom je budova, cesta, spôsob, vonkajšie&#10;&#10;Automaticky generovaný popis">
            <a:extLst>
              <a:ext uri="{FF2B5EF4-FFF2-40B4-BE49-F238E27FC236}">
                <a16:creationId xmlns:a16="http://schemas.microsoft.com/office/drawing/2014/main" id="{9567453D-7859-4C65-9C06-FF750B9E2C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4" y="4607339"/>
            <a:ext cx="4059924" cy="2282400"/>
          </a:xfrm>
          <a:prstGeom prst="rect">
            <a:avLst/>
          </a:prstGeom>
        </p:spPr>
      </p:pic>
      <p:pic>
        <p:nvPicPr>
          <p:cNvPr id="37" name="Obrázok 36" descr="Obrázok, na ktorom je budova, obloha, vonkajšie, veža&#10;&#10;Automaticky generovaný popis">
            <a:extLst>
              <a:ext uri="{FF2B5EF4-FFF2-40B4-BE49-F238E27FC236}">
                <a16:creationId xmlns:a16="http://schemas.microsoft.com/office/drawing/2014/main" id="{FF4723EC-47E5-463E-85FE-6E321DEC20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70" y="4607339"/>
            <a:ext cx="1711800" cy="22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F35249-0395-4F43-8318-77CADDE9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8763000" cy="1664573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2"/>
                </a:solidFill>
              </a:rPr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49C67D-ADFE-432F-AB81-454304239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97" y="1906292"/>
            <a:ext cx="8762436" cy="42067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Svoju účasť na mobilite zamestnancov v OVP hodnotím len pozitívne.</a:t>
            </a:r>
          </a:p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Takto získané kompetencie z oblasti systému odborného vzdelávania, využívanie IKT vo vzdelávaní a požiadavky, ktoré sú kladené na uchádzačov pri práci s IKT sú pre moju osobu veľkým prínosom pri ich integrácii do učebných osnov a vzdelávacích aktivít na Obchodnej akadémii v Ružomberku.</a:t>
            </a:r>
          </a:p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Účasťou na mobilite som získal nové podnety pre rozvoj mojich profesijných kompetencií, ktoré využijem v osobnom profesijnom raste a súčasne sa môžem s nimi podeliť so svojimi kolegami.</a:t>
            </a:r>
          </a:p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Počas absolvovania mobility som sa nestretol so žiadnou negatívnou skúsenosťou.</a:t>
            </a:r>
          </a:p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Zapojenie sa do podobnej mobility budem odporúčať aj svojim kolegom.</a:t>
            </a:r>
          </a:p>
          <a:p>
            <a:pPr>
              <a:lnSpc>
                <a:spcPct val="100000"/>
              </a:lnSpc>
            </a:pPr>
            <a:r>
              <a:rPr lang="sk-SK" sz="1800" dirty="0">
                <a:solidFill>
                  <a:schemeClr val="tx2"/>
                </a:solidFill>
              </a:rPr>
              <a:t>V budúcnosti by som sa určite ešte veľmi rád do podobného projektu zapojil.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9C8BF56-CEDB-4904-BC66-A2D06FB7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124" y="6327648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Ing. Igor Rosa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60DA411-E0FD-4CC8-949A-F62741EA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327648"/>
            <a:ext cx="1143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A7D714A-2AB8-491D-922D-62A71F83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A87451-E8D8-4D93-B644-75AD7D08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121" y="461340"/>
            <a:ext cx="5887751" cy="139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Poďakovanie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3188FD-F61C-4D59-9459-319BFB20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0"/>
            <a:ext cx="496853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AC3FF9-EB0C-48D0-BA7C-CE7C190E1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96544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7185B192-B25A-4721-90B3-6C21951F6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r="-1" b="9151"/>
          <a:stretch/>
        </p:blipFill>
        <p:spPr>
          <a:xfrm>
            <a:off x="517469" y="4447301"/>
            <a:ext cx="3809998" cy="1925411"/>
          </a:xfrm>
          <a:prstGeom prst="rect">
            <a:avLst/>
          </a:prstGeo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1B9A4AA5-29E8-4D5F-9EAD-6FAB014D1D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572" r="5572"/>
          <a:stretch/>
        </p:blipFill>
        <p:spPr>
          <a:xfrm>
            <a:off x="517469" y="485285"/>
            <a:ext cx="3809998" cy="1925415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0851AED5-FE2B-4B97-A047-6CEBCB7323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9" r="2" b="12301"/>
          <a:stretch/>
        </p:blipFill>
        <p:spPr>
          <a:xfrm>
            <a:off x="517469" y="2521899"/>
            <a:ext cx="3809998" cy="192540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D76360C-0C04-4F10-ADA5-0D9ECE6AE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8122" y="1853742"/>
            <a:ext cx="5887372" cy="41608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Európskej komisii a SAAIC - Národnej agentúre programu Erasmus+ pre vzdelávanie a odbornú prípravu za finančné zabezpečenie projektu.</a:t>
            </a:r>
          </a:p>
          <a:p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Projektovej manažérke Obchodnej akadémie v Ružomberku Mgr. Ivete </a:t>
            </a:r>
            <a:r>
              <a:rPr lang="sk-SK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Baďovej</a:t>
            </a:r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za prípravu a realizáciu  projektu Mobilita zamestnancov v OVP.</a:t>
            </a:r>
          </a:p>
          <a:p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Zástupcom Agentúry EDUCO, </a:t>
            </a:r>
            <a:r>
              <a:rPr lang="sk-SK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s.r.o</a:t>
            </a:r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- Ing. Danielovi </a:t>
            </a:r>
            <a:r>
              <a:rPr lang="sk-SK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Vondráčkovi</a:t>
            </a:r>
            <a:r>
              <a:rPr lang="sk-SK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Ing. Alici Vondráčkovej za prípravu a zabezpečenie programu projektu Mobilita zamestnancov v OVP, ako aj za príjemné chvíle strávené v ich spoločnosti.</a:t>
            </a:r>
          </a:p>
          <a:p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EDD807-B5FE-4181-A832-1A27AE09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5741" y="63276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3572B2-CE02-4BE2-972A-1C71E970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D00D-2ED4-42FA-8237-E19F02BF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Mobilita zamestnancov v OVP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5148816-5427-4112-871F-E453AB7F4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Vysielajúca organizácia: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435C7E9B-AB84-419F-AF40-5415E466D5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Obchodná akadémia</a:t>
            </a:r>
          </a:p>
          <a:p>
            <a:r>
              <a:rPr lang="sk-SK" dirty="0" err="1"/>
              <a:t>Scota</a:t>
            </a:r>
            <a:r>
              <a:rPr lang="sk-SK" dirty="0"/>
              <a:t> </a:t>
            </a:r>
            <a:r>
              <a:rPr lang="sk-SK" dirty="0" err="1"/>
              <a:t>Viatora</a:t>
            </a:r>
            <a:r>
              <a:rPr lang="sk-SK" dirty="0"/>
              <a:t> 4</a:t>
            </a:r>
          </a:p>
          <a:p>
            <a:r>
              <a:rPr lang="sk-SK" dirty="0"/>
              <a:t>034 01 Ružomberok</a:t>
            </a:r>
          </a:p>
          <a:p>
            <a:r>
              <a:rPr lang="sk-SK" dirty="0"/>
              <a:t>Slovenská republika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F3861447-BE4E-4561-9702-6182FFFCA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Prijímajúca organizácia:</a:t>
            </a:r>
          </a:p>
        </p:txBody>
      </p:sp>
      <p:sp>
        <p:nvSpPr>
          <p:cNvPr id="10" name="Zástupný objekt pre obsah 9">
            <a:extLst>
              <a:ext uri="{FF2B5EF4-FFF2-40B4-BE49-F238E27FC236}">
                <a16:creationId xmlns:a16="http://schemas.microsoft.com/office/drawing/2014/main" id="{506B0BE7-7616-43B6-B72F-3C9F2634F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7000"/>
            <a:ext cx="5183188" cy="2401390"/>
          </a:xfrm>
        </p:spPr>
        <p:txBody>
          <a:bodyPr/>
          <a:lstStyle/>
          <a:p>
            <a:r>
              <a:rPr lang="pt-BR" dirty="0"/>
              <a:t>AGENTURA EDUCO s.r.o.</a:t>
            </a:r>
          </a:p>
          <a:p>
            <a:r>
              <a:rPr lang="pt-BR" dirty="0"/>
              <a:t>Argentinská 38</a:t>
            </a:r>
            <a:endParaRPr lang="sk-SK" dirty="0"/>
          </a:p>
          <a:p>
            <a:r>
              <a:rPr lang="pt-BR" dirty="0"/>
              <a:t>170 00</a:t>
            </a:r>
            <a:r>
              <a:rPr lang="sk-SK" dirty="0"/>
              <a:t> </a:t>
            </a:r>
            <a:r>
              <a:rPr lang="pt-BR" dirty="0"/>
              <a:t>Praha 7-</a:t>
            </a:r>
            <a:r>
              <a:rPr lang="sk-SK" dirty="0"/>
              <a:t> </a:t>
            </a:r>
            <a:r>
              <a:rPr lang="pt-BR" dirty="0"/>
              <a:t>Holešovice</a:t>
            </a:r>
            <a:endParaRPr lang="sk-SK" dirty="0"/>
          </a:p>
          <a:p>
            <a:r>
              <a:rPr lang="sk-SK" dirty="0"/>
              <a:t>Česká republika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B4CC1C1-A4B3-431C-9C17-25819798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i="1" dirty="0"/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F0D97F-AA56-4671-B690-19B07AA1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000" smtClean="0"/>
              <a:t>2</a:t>
            </a:fld>
            <a:endParaRPr lang="en-US" sz="100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E5D5DD2-FC0C-411B-8E86-80BA5301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61" y="5177131"/>
            <a:ext cx="1717078" cy="1080000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40EF3C7B-1779-46C5-B4DB-922CFAB5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850" y="5177131"/>
            <a:ext cx="1211355" cy="108000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BBD6C5D7-0DAC-4ABF-B89F-849879EAA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175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7" y="0"/>
            <a:ext cx="12191999" cy="221752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7BB5DB-3166-47FD-903A-35E13D20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Ciele mobility pre učiteľov:</a:t>
            </a:r>
          </a:p>
        </p:txBody>
      </p:sp>
      <p:pic>
        <p:nvPicPr>
          <p:cNvPr id="7" name="Zástupný objekt pre obsah 6" descr="Obrázok, na ktorom je obloha, budova, vonkajšie, voda&#10;&#10;Automaticky generovaný popis">
            <a:extLst>
              <a:ext uri="{FF2B5EF4-FFF2-40B4-BE49-F238E27FC236}">
                <a16:creationId xmlns:a16="http://schemas.microsoft.com/office/drawing/2014/main" id="{002842EF-1FA4-4466-ABDD-653DC87682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-3" b="-3"/>
          <a:stretch/>
        </p:blipFill>
        <p:spPr>
          <a:xfrm>
            <a:off x="532529" y="2774938"/>
            <a:ext cx="4265893" cy="3660930"/>
          </a:xfrm>
          <a:prstGeom prst="roundRect">
            <a:avLst>
              <a:gd name="adj" fmla="val 28906"/>
            </a:avLst>
          </a:prstGeom>
          <a:effectLst>
            <a:softEdge rad="317500"/>
          </a:effectLst>
        </p:spPr>
      </p:pic>
      <p:graphicFrame>
        <p:nvGraphicFramePr>
          <p:cNvPr id="8" name="Zástupný objekt pre obsah 7">
            <a:extLst>
              <a:ext uri="{FF2B5EF4-FFF2-40B4-BE49-F238E27FC236}">
                <a16:creationId xmlns:a16="http://schemas.microsoft.com/office/drawing/2014/main" id="{E2F144D2-61D5-4993-BACB-488495E3BC9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8209426"/>
              </p:ext>
            </p:extLst>
          </p:nvPr>
        </p:nvGraphicFramePr>
        <p:xfrm>
          <a:off x="4650378" y="2598523"/>
          <a:ext cx="7133128" cy="387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B7169406-5891-4084-985F-36218EED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b="1" i="1" dirty="0">
                <a:solidFill>
                  <a:schemeClr val="tx1">
                    <a:alpha val="60000"/>
                  </a:schemeClr>
                </a:solidFill>
              </a:rPr>
              <a:t>Ing. Igor Rosa</a:t>
            </a:r>
          </a:p>
        </p:txBody>
      </p:sp>
      <p:sp>
        <p:nvSpPr>
          <p:cNvPr id="39" name="Zástupný objekt pre číslo snímky 38">
            <a:extLst>
              <a:ext uri="{FF2B5EF4-FFF2-40B4-BE49-F238E27FC236}">
                <a16:creationId xmlns:a16="http://schemas.microsoft.com/office/drawing/2014/main" id="{71F33455-B306-423F-BE8A-AD3D560A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000" smtClean="0">
                <a:solidFill>
                  <a:schemeClr val="tx1">
                    <a:alpha val="60000"/>
                  </a:schemeClr>
                </a:solidFill>
              </a:rPr>
              <a:t>3</a:t>
            </a:fld>
            <a:endParaRPr lang="en-US" sz="1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0827705C-2330-4CFC-BFB7-E0F2AC1781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7A07F3-75E2-4EEB-9D0C-3FBA1565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sk-SK" dirty="0"/>
              <a:t>Vzdelávacie výstupy mobility: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A6FA62C-232F-4D30-BEA7-91FF364FE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chemeClr val="tx1">
                    <a:alpha val="60000"/>
                  </a:schemeClr>
                </a:solidFill>
              </a:rPr>
              <a:t>Ing. Igor Rosa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AADCFCE-FF1E-4051-91A7-DA388998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EC21892-BD44-43D8-8188-E0A6D2FA1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D25D15E4-5208-4592-B89E-2C192585C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029110"/>
              </p:ext>
            </p:extLst>
          </p:nvPr>
        </p:nvGraphicFramePr>
        <p:xfrm>
          <a:off x="838200" y="2644997"/>
          <a:ext cx="10515600" cy="3401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37990144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23443774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r>
                        <a:rPr lang="sk-SK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Názov jednotky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Vzdelávacie výstupy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36467"/>
                  </a:ext>
                </a:extLst>
              </a:tr>
              <a:tr h="1773936">
                <a:tc>
                  <a:txBody>
                    <a:bodyPr/>
                    <a:lstStyle/>
                    <a:p>
                      <a:r>
                        <a:rPr lang="sk-SK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Organizácia práce vo firme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charakterizovať organizačnú štruktúru firmy,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definovať personálnu a administratívnu agendu firmy,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pracovné prostredie firmy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popísať spôsob získania, výberu a adaptácie zamestnancov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217538"/>
                  </a:ext>
                </a:extLst>
              </a:tr>
              <a:tr h="1225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Podmienky založenia a vedenia malej firmy</a:t>
                      </a:r>
                      <a:endParaRPr lang="sk-SK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popísať pomoc štátu pri zakladaní malých rodinných firiem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porovnať daňové zaťaženie firiem v ČR a SR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určiť materiálno-technické vybavenie firmy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78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0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7F391C-86FB-45DA-BE8F-38CB9FCD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sk-SK" dirty="0"/>
              <a:t>Vzdelávacie výstupy mobility: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249D907-C9D6-43FC-B69F-C9AA5EFD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chemeClr val="tx1">
                    <a:alpha val="60000"/>
                  </a:schemeClr>
                </a:solidFill>
              </a:rPr>
              <a:t>Ing. Igor Rosa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4138E82-8852-49C6-A91B-33D564F4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862A4A0-39A4-43C0-B277-80589F94E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graphicFrame>
        <p:nvGraphicFramePr>
          <p:cNvPr id="6" name="Tabuľka 7">
            <a:extLst>
              <a:ext uri="{FF2B5EF4-FFF2-40B4-BE49-F238E27FC236}">
                <a16:creationId xmlns:a16="http://schemas.microsoft.com/office/drawing/2014/main" id="{6B5592AB-E922-462D-95FA-DFBAB6B49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669239"/>
              </p:ext>
            </p:extLst>
          </p:nvPr>
        </p:nvGraphicFramePr>
        <p:xfrm>
          <a:off x="1221327" y="2514600"/>
          <a:ext cx="9749346" cy="366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673">
                  <a:extLst>
                    <a:ext uri="{9D8B030D-6E8A-4147-A177-3AD203B41FA5}">
                      <a16:colId xmlns:a16="http://schemas.microsoft.com/office/drawing/2014/main" val="991876865"/>
                    </a:ext>
                  </a:extLst>
                </a:gridCol>
                <a:gridCol w="4874673">
                  <a:extLst>
                    <a:ext uri="{9D8B030D-6E8A-4147-A177-3AD203B41FA5}">
                      <a16:colId xmlns:a16="http://schemas.microsoft.com/office/drawing/2014/main" val="3798086358"/>
                    </a:ext>
                  </a:extLst>
                </a:gridCol>
              </a:tblGrid>
              <a:tr h="373019">
                <a:tc>
                  <a:txBody>
                    <a:bodyPr/>
                    <a:lstStyle/>
                    <a:p>
                      <a:r>
                        <a:rPr lang="sk-SK" sz="17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Názov jednotky</a:t>
                      </a:r>
                      <a:endParaRPr lang="sk-SK" sz="1700"/>
                    </a:p>
                  </a:txBody>
                  <a:tcPr marL="84777" marR="84777" marT="42388" marB="42388"/>
                </a:tc>
                <a:tc>
                  <a:txBody>
                    <a:bodyPr/>
                    <a:lstStyle/>
                    <a:p>
                      <a:r>
                        <a:rPr lang="sk-SK" sz="17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Vzdelávacie výstupy</a:t>
                      </a:r>
                      <a:endParaRPr lang="sk-SK" sz="1700"/>
                    </a:p>
                  </a:txBody>
                  <a:tcPr marL="84777" marR="84777" marT="42388" marB="42388"/>
                </a:tc>
                <a:extLst>
                  <a:ext uri="{0D108BD9-81ED-4DB2-BD59-A6C34878D82A}">
                    <a16:rowId xmlns:a16="http://schemas.microsoft.com/office/drawing/2014/main" val="403987509"/>
                  </a:ext>
                </a:extLst>
              </a:tr>
              <a:tr h="1644673">
                <a:tc>
                  <a:txBody>
                    <a:bodyPr/>
                    <a:lstStyle/>
                    <a:p>
                      <a:r>
                        <a:rPr lang="sk-SK" sz="17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Duálne vzdelávanie v ČR</a:t>
                      </a:r>
                      <a:endParaRPr lang="sk-SK" sz="1700"/>
                    </a:p>
                  </a:txBody>
                  <a:tcPr marL="84777" marR="84777" marT="42388" marB="42388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oboznámiť sa so skúsenosťami SOŠ v ČR s duálnym vzdelávaním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definovať podmienky pre študentov zapojených do duálneho vzdelávania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porovnať systém duálneho vzdelávania v ČR a SR</a:t>
                      </a:r>
                      <a:endParaRPr lang="sk-SK" sz="1700" dirty="0"/>
                    </a:p>
                  </a:txBody>
                  <a:tcPr marL="84777" marR="84777" marT="42388" marB="42388"/>
                </a:tc>
                <a:extLst>
                  <a:ext uri="{0D108BD9-81ED-4DB2-BD59-A6C34878D82A}">
                    <a16:rowId xmlns:a16="http://schemas.microsoft.com/office/drawing/2014/main" val="582541303"/>
                  </a:ext>
                </a:extLst>
              </a:tr>
              <a:tr h="1644673">
                <a:tc>
                  <a:txBody>
                    <a:bodyPr/>
                    <a:lstStyle/>
                    <a:p>
                      <a:r>
                        <a:rPr lang="sk-SK" sz="17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Efektívna propagácia produktov CK /firiem</a:t>
                      </a:r>
                      <a:endParaRPr lang="sk-SK" sz="1700"/>
                    </a:p>
                  </a:txBody>
                  <a:tcPr marL="84777" marR="84777" marT="42388" marB="42388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spoznať inovatívne spôsoby propagácie produktov CK/firiem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charakterizovať efektívny web a  spôsoby internetovej reklamy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k-SK" sz="1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definovať požiadavky na zručnosti a vedomosti pracovníka CK</a:t>
                      </a:r>
                      <a:endParaRPr lang="sk-SK" sz="1700"/>
                    </a:p>
                  </a:txBody>
                  <a:tcPr marL="84777" marR="84777" marT="42388" marB="42388"/>
                </a:tc>
                <a:extLst>
                  <a:ext uri="{0D108BD9-81ED-4DB2-BD59-A6C34878D82A}">
                    <a16:rowId xmlns:a16="http://schemas.microsoft.com/office/drawing/2014/main" val="2533317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4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5843E-C3F9-4A7A-80E1-134AA27B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Prínos mobility v oblasti IKT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B1AE0DC3-4B96-40CC-8EFF-26DA4702D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10514012" cy="823912"/>
          </a:xfrm>
        </p:spPr>
        <p:txBody>
          <a:bodyPr/>
          <a:lstStyle/>
          <a:p>
            <a:r>
              <a:rPr lang="sk-SK" dirty="0"/>
              <a:t>Stretnutie s personalistkou firmy </a:t>
            </a:r>
            <a:r>
              <a:rPr lang="sk-SK" dirty="0" err="1"/>
              <a:t>Alensa</a:t>
            </a:r>
            <a:r>
              <a:rPr lang="sk-SK" dirty="0"/>
              <a:t> </a:t>
            </a:r>
            <a:r>
              <a:rPr lang="sk-SK" dirty="0" err="1"/>
              <a:t>s.r.o</a:t>
            </a:r>
            <a:r>
              <a:rPr lang="sk-SK" dirty="0"/>
              <a:t> p. </a:t>
            </a:r>
            <a:r>
              <a:rPr lang="sk-SK" dirty="0" err="1"/>
              <a:t>Kristýnou</a:t>
            </a:r>
            <a:r>
              <a:rPr lang="sk-SK" dirty="0"/>
              <a:t> </a:t>
            </a:r>
            <a:r>
              <a:rPr lang="sk-SK" dirty="0" err="1"/>
              <a:t>Budilovou</a:t>
            </a:r>
            <a:r>
              <a:rPr lang="sk-SK" dirty="0"/>
              <a:t>:</a:t>
            </a: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FBDC48AA-83A2-459C-B41B-05B92D3D00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r="9169"/>
          <a:stretch/>
        </p:blipFill>
        <p:spPr>
          <a:xfrm>
            <a:off x="836612" y="2740556"/>
            <a:ext cx="5225911" cy="3420000"/>
          </a:xfrm>
          <a:prstGeom prst="roundRect">
            <a:avLst>
              <a:gd name="adj" fmla="val 7384"/>
            </a:avLst>
          </a:prstGeom>
          <a:effectLst>
            <a:softEdge rad="317500"/>
          </a:effectLst>
        </p:spPr>
      </p:pic>
      <p:graphicFrame>
        <p:nvGraphicFramePr>
          <p:cNvPr id="31" name="Zástupný objekt pre obsah 11">
            <a:extLst>
              <a:ext uri="{FF2B5EF4-FFF2-40B4-BE49-F238E27FC236}">
                <a16:creationId xmlns:a16="http://schemas.microsoft.com/office/drawing/2014/main" id="{F026970C-5B7B-4F05-9FBA-E6CB23864C04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72200" y="2666999"/>
          <a:ext cx="5183188" cy="352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1CDB7E3-EA7B-45BD-A529-D90DD78F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E10B75F-9AF1-4164-83BB-D3FDCDD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A36C0579-43CC-4728-B685-991256EDE5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7" name="Picture 55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9" name="Rectangle 5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" name="Rectangle 59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863AC-B545-48B9-B892-8A0A512E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Požiadavky na ovládanie IKT:</a:t>
            </a:r>
            <a:br>
              <a:rPr lang="en-US" sz="4400">
                <a:solidFill>
                  <a:schemeClr val="tx2"/>
                </a:solidFill>
              </a:rPr>
            </a:b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7F174AE6-83F4-4EF2-8F3A-E34B1822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5" name="Rectangle 63">
            <a:extLst>
              <a:ext uri="{FF2B5EF4-FFF2-40B4-BE49-F238E27FC236}">
                <a16:creationId xmlns:a16="http://schemas.microsoft.com/office/drawing/2014/main" id="{4C30E035-0509-409C-B71F-0650ACB1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Zástupný objekt pre obsah 18" descr="Obrázok, na ktorom je text, obloha, vonkajšie, osoba&#10;&#10;Automaticky generovaný popis">
            <a:extLst>
              <a:ext uri="{FF2B5EF4-FFF2-40B4-BE49-F238E27FC236}">
                <a16:creationId xmlns:a16="http://schemas.microsoft.com/office/drawing/2014/main" id="{A4BAFCB3-14B8-4ADC-881E-3D61E970CF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623" r="-1" b="16623"/>
          <a:stretch/>
        </p:blipFill>
        <p:spPr>
          <a:xfrm>
            <a:off x="6387899" y="762631"/>
            <a:ext cx="5436000" cy="5436000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effectLst>
            <a:softEdge rad="317500"/>
          </a:effectLst>
        </p:spPr>
      </p:pic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BD0A1DD-9325-4922-A020-DF328862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C75ED4-84B7-4DC4-B7F6-49B4D97D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046E80C3-B6A3-41C5-AA73-19C2F3FD9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graphicFrame>
        <p:nvGraphicFramePr>
          <p:cNvPr id="49" name="Content Placeholder 22">
            <a:extLst>
              <a:ext uri="{FF2B5EF4-FFF2-40B4-BE49-F238E27FC236}">
                <a16:creationId xmlns:a16="http://schemas.microsoft.com/office/drawing/2014/main" id="{88878188-396F-443D-A758-922BDF9205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821942"/>
              </p:ext>
            </p:extLst>
          </p:nvPr>
        </p:nvGraphicFramePr>
        <p:xfrm>
          <a:off x="838200" y="2343150"/>
          <a:ext cx="4633486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2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C1CE1-8DF9-4DDA-9B00-5A37293A8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Prínos mobility v oblasti IKT</a:t>
            </a:r>
          </a:p>
        </p:txBody>
      </p:sp>
      <p:pic>
        <p:nvPicPr>
          <p:cNvPr id="12" name="Zástupný objekt pre obsah 11" descr="Obrázok, na ktorom je text, budova, znak&#10;&#10;Automaticky generovaný popis">
            <a:extLst>
              <a:ext uri="{FF2B5EF4-FFF2-40B4-BE49-F238E27FC236}">
                <a16:creationId xmlns:a16="http://schemas.microsoft.com/office/drawing/2014/main" id="{5D52E032-F9DA-41E9-9107-22928BA2C5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1497"/>
            <a:ext cx="2400746" cy="1800000"/>
          </a:xfrm>
        </p:spPr>
      </p:pic>
      <p:pic>
        <p:nvPicPr>
          <p:cNvPr id="14" name="Zástupný objekt pre obsah 13" descr="Obrázok, na ktorom je text, vnútri, osoba, stena&#10;&#10;Automaticky generovaný popis">
            <a:extLst>
              <a:ext uri="{FF2B5EF4-FFF2-40B4-BE49-F238E27FC236}">
                <a16:creationId xmlns:a16="http://schemas.microsoft.com/office/drawing/2014/main" id="{FE69C36C-AFC7-4AEA-81F5-B54F433B54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r="16796"/>
          <a:stretch/>
        </p:blipFill>
        <p:spPr>
          <a:xfrm>
            <a:off x="3524027" y="2491497"/>
            <a:ext cx="2400746" cy="1800000"/>
          </a:xfrm>
        </p:spPr>
      </p:pic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CADF11C-5BBC-479E-94DD-22F4CB1A3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AFB90B-E384-4461-903B-1A8891AD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7C9E198-088D-4312-91C8-2F6B37A19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F151FDB6-EF82-4790-BCFC-77D59B162063}"/>
              </a:ext>
            </a:extLst>
          </p:cNvPr>
          <p:cNvSpPr txBox="1">
            <a:spLocks/>
          </p:cNvSpPr>
          <p:nvPr/>
        </p:nvSpPr>
        <p:spPr>
          <a:xfrm>
            <a:off x="838199" y="1641086"/>
            <a:ext cx="432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indent="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n-US" dirty="0" err="1"/>
              <a:t>Návšteva</a:t>
            </a:r>
            <a:r>
              <a:rPr lang="en-US" dirty="0"/>
              <a:t> SPŠ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Proseku</a:t>
            </a:r>
            <a:r>
              <a:rPr lang="en-US" dirty="0"/>
              <a:t>:</a:t>
            </a:r>
          </a:p>
        </p:txBody>
      </p:sp>
      <p:pic>
        <p:nvPicPr>
          <p:cNvPr id="15" name="Obrázok 14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F6A06FE7-7FC8-46B9-BBFD-54D1D1A0B6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r="5775"/>
          <a:stretch/>
        </p:blipFill>
        <p:spPr>
          <a:xfrm>
            <a:off x="6209854" y="2474595"/>
            <a:ext cx="2400746" cy="1800000"/>
          </a:xfrm>
          <a:prstGeom prst="rect">
            <a:avLst/>
          </a:prstGeom>
        </p:spPr>
      </p:pic>
      <p:pic>
        <p:nvPicPr>
          <p:cNvPr id="16" name="Obrázok 15" descr="Obrázok, na ktorom je vnútri, stena, podlaha, miestnosť&#10;&#10;Automaticky generovaný popis">
            <a:extLst>
              <a:ext uri="{FF2B5EF4-FFF2-40B4-BE49-F238E27FC236}">
                <a16:creationId xmlns:a16="http://schemas.microsoft.com/office/drawing/2014/main" id="{B958B4F5-1EFF-4B82-90E8-48B31F03C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81" y="2474595"/>
            <a:ext cx="2400000" cy="1800000"/>
          </a:xfrm>
          <a:prstGeom prst="rect">
            <a:avLst/>
          </a:prstGeom>
        </p:spPr>
      </p:pic>
      <p:pic>
        <p:nvPicPr>
          <p:cNvPr id="18" name="Obrázok 17" descr="Obrázok, na ktorom je podlaha, vnútri, stôl, stolička&#10;&#10;Automaticky generovaný popis">
            <a:extLst>
              <a:ext uri="{FF2B5EF4-FFF2-40B4-BE49-F238E27FC236}">
                <a16:creationId xmlns:a16="http://schemas.microsoft.com/office/drawing/2014/main" id="{60EB349A-1678-4F91-B43E-02DD488DBE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20953"/>
          <a:stretch/>
        </p:blipFill>
        <p:spPr>
          <a:xfrm>
            <a:off x="838199" y="4524600"/>
            <a:ext cx="2400000" cy="1800000"/>
          </a:xfrm>
          <a:prstGeom prst="rect">
            <a:avLst/>
          </a:prstGeom>
        </p:spPr>
      </p:pic>
      <p:pic>
        <p:nvPicPr>
          <p:cNvPr id="20" name="Obrázok 19" descr="Obrázok, na ktorom je podlaha, vnútri, stolička, miestnosť&#10;&#10;Automaticky generovaný popis">
            <a:extLst>
              <a:ext uri="{FF2B5EF4-FFF2-40B4-BE49-F238E27FC236}">
                <a16:creationId xmlns:a16="http://schemas.microsoft.com/office/drawing/2014/main" id="{D44247E7-2A8D-4376-B644-0E5D213703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5"/>
          <a:stretch/>
        </p:blipFill>
        <p:spPr>
          <a:xfrm>
            <a:off x="6210600" y="4524600"/>
            <a:ext cx="2400000" cy="1800000"/>
          </a:xfrm>
          <a:prstGeom prst="rect">
            <a:avLst/>
          </a:prstGeom>
        </p:spPr>
      </p:pic>
      <p:pic>
        <p:nvPicPr>
          <p:cNvPr id="22" name="Obrázok 21" descr="Obrázok, na ktorom je text, vnútri, strop, podlaha&#10;&#10;Automaticky generovaný popis">
            <a:extLst>
              <a:ext uri="{FF2B5EF4-FFF2-40B4-BE49-F238E27FC236}">
                <a16:creationId xmlns:a16="http://schemas.microsoft.com/office/drawing/2014/main" id="{3C9C8176-0E65-4B8D-9AE7-27249EA65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80" y="4524600"/>
            <a:ext cx="2400000" cy="1800000"/>
          </a:xfrm>
          <a:prstGeom prst="rect">
            <a:avLst/>
          </a:prstGeom>
        </p:spPr>
      </p:pic>
      <p:pic>
        <p:nvPicPr>
          <p:cNvPr id="24" name="Obrázok 23" descr="Obrázok, na ktorom je text, vnútri, osoba, muž&#10;&#10;Automaticky generovaný popis">
            <a:extLst>
              <a:ext uri="{FF2B5EF4-FFF2-40B4-BE49-F238E27FC236}">
                <a16:creationId xmlns:a16="http://schemas.microsoft.com/office/drawing/2014/main" id="{09F99F4F-2F04-448C-81E4-93062A92D2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79" y="4524600"/>
            <a:ext cx="2398125" cy="1800000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A3468623-8902-4F48-9996-B7DAEA77A5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48" y="4138049"/>
            <a:ext cx="4235303" cy="54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041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175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7" y="0"/>
            <a:ext cx="12191999" cy="218768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6FCD68-6D98-41D0-A0A6-31BC4988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591800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4400" dirty="0"/>
              <a:t>Systém a podmienky odborného vzdelávania v ČR:</a:t>
            </a:r>
          </a:p>
        </p:txBody>
      </p:sp>
      <p:pic>
        <p:nvPicPr>
          <p:cNvPr id="13" name="Obrázok 12" descr="Obrázok, na ktorom je text, vnútri, podlaha, strop&#10;&#10;Automaticky generovaný popis">
            <a:extLst>
              <a:ext uri="{FF2B5EF4-FFF2-40B4-BE49-F238E27FC236}">
                <a16:creationId xmlns:a16="http://schemas.microsoft.com/office/drawing/2014/main" id="{240B92EC-EE22-46C5-9CF9-5DE6BBB5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7" r="5" b="5"/>
          <a:stretch/>
        </p:blipFill>
        <p:spPr>
          <a:xfrm>
            <a:off x="7848592" y="4518684"/>
            <a:ext cx="4343400" cy="2339316"/>
          </a:xfrm>
          <a:prstGeom prst="rect">
            <a:avLst/>
          </a:prstGeom>
        </p:spPr>
      </p:pic>
      <p:pic>
        <p:nvPicPr>
          <p:cNvPr id="9" name="Zástupný objekt pre obrázok 8" descr="Obrázok, na ktorom je text, osoba, stojaci, pózujúci&#10;&#10;Automaticky generovaný popis">
            <a:extLst>
              <a:ext uri="{FF2B5EF4-FFF2-40B4-BE49-F238E27FC236}">
                <a16:creationId xmlns:a16="http://schemas.microsoft.com/office/drawing/2014/main" id="{23EABCFE-55F6-4AAE-B679-90FB465B1E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733"/>
          <a:stretch/>
        </p:blipFill>
        <p:spPr>
          <a:xfrm>
            <a:off x="10003159" y="2217529"/>
            <a:ext cx="2185785" cy="2339316"/>
          </a:xfrm>
          <a:prstGeom prst="rect">
            <a:avLst/>
          </a:prstGeom>
        </p:spPr>
      </p:pic>
      <p:pic>
        <p:nvPicPr>
          <p:cNvPr id="11" name="Obrázok 10" descr="Obrázok, na ktorom je podlaha, vnútri, kuchyňa, okno&#10;&#10;Automaticky generovaný popis">
            <a:extLst>
              <a:ext uri="{FF2B5EF4-FFF2-40B4-BE49-F238E27FC236}">
                <a16:creationId xmlns:a16="http://schemas.microsoft.com/office/drawing/2014/main" id="{31584F07-BE85-4D04-97BE-95116EBCA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6" r="14546"/>
          <a:stretch/>
        </p:blipFill>
        <p:spPr>
          <a:xfrm>
            <a:off x="7848608" y="2217529"/>
            <a:ext cx="2185785" cy="2339316"/>
          </a:xfrm>
          <a:prstGeom prst="rect">
            <a:avLst/>
          </a:prstGeom>
        </p:spPr>
      </p:pic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A368384-819E-483D-B700-63835D45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2037" y="6327648"/>
            <a:ext cx="397642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Ing. Igor Rosa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E14EA9-C8AD-42F9-A1BE-4323A19D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20F0D36-691D-43C1-87B6-CF26F6B008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77C9"/>
              </a:clrFrom>
              <a:clrTo>
                <a:srgbClr val="0077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>
          <a:xfrm>
            <a:off x="10468243" y="100390"/>
            <a:ext cx="1598569" cy="792000"/>
          </a:xfrm>
          <a:prstGeom prst="rect">
            <a:avLst/>
          </a:prstGeom>
        </p:spPr>
      </p:pic>
      <p:graphicFrame>
        <p:nvGraphicFramePr>
          <p:cNvPr id="32" name="Zástupný text 3">
            <a:extLst>
              <a:ext uri="{FF2B5EF4-FFF2-40B4-BE49-F238E27FC236}">
                <a16:creationId xmlns:a16="http://schemas.microsoft.com/office/drawing/2014/main" id="{99FDBE4A-1C6B-4E14-9BD1-1D0F558F2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401109"/>
              </p:ext>
            </p:extLst>
          </p:nvPr>
        </p:nvGraphicFramePr>
        <p:xfrm>
          <a:off x="838200" y="2598529"/>
          <a:ext cx="6553200" cy="3563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423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ockprintVTI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674</Words>
  <Application>Microsoft Office PowerPoint</Application>
  <PresentationFormat>Širokouhlá</PresentationFormat>
  <Paragraphs>117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BlockprintVTI</vt:lpstr>
      <vt:lpstr>KA1 – Vzdelávacia mobilita jednotlivcov.</vt:lpstr>
      <vt:lpstr>Mobilita zamestnancov v OVP</vt:lpstr>
      <vt:lpstr>Ciele mobility pre učiteľov:</vt:lpstr>
      <vt:lpstr>Vzdelávacie výstupy mobility:</vt:lpstr>
      <vt:lpstr>Vzdelávacie výstupy mobility:</vt:lpstr>
      <vt:lpstr>Prínos mobility v oblasti IKT</vt:lpstr>
      <vt:lpstr>Požiadavky na ovládanie IKT: </vt:lpstr>
      <vt:lpstr>Prínos mobility v oblasti IKT</vt:lpstr>
      <vt:lpstr>Systém a podmienky odborného vzdelávania v ČR:</vt:lpstr>
      <vt:lpstr>Ďalšie prínosy mobility</vt:lpstr>
      <vt:lpstr>Fotoalbum</vt:lpstr>
      <vt:lpstr>Fotoalbum</vt:lpstr>
      <vt:lpstr>Fotoalbum</vt:lpstr>
      <vt:lpstr>Záver</vt:lpstr>
      <vt:lpstr>Poďakovanie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Uzivatel</dc:creator>
  <cp:lastModifiedBy>Baďová, Iveta</cp:lastModifiedBy>
  <cp:revision>9</cp:revision>
  <dcterms:created xsi:type="dcterms:W3CDTF">2022-02-13T20:46:54Z</dcterms:created>
  <dcterms:modified xsi:type="dcterms:W3CDTF">2022-04-06T06:00:29Z</dcterms:modified>
</cp:coreProperties>
</file>