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03AD9-67F1-9920-E0ED-730B64A43AC6}" name="Zofia Kurzyńska" initials="ZK" userId="S::zkurzynska@sp5grudziadz.edupage.org::f1ea1852-62c0-4cd1-bed7-1970ef2460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C03FB-0FD8-4419-9E96-2CED059363D4}" v="12" dt="2022-02-20T18:20:08.184"/>
    <p1510:client id="{05C445FA-140E-4541-9DFE-68255DC7B8FC}" v="45" dt="2022-02-20T19:33:28.955"/>
    <p1510:client id="{062E62E4-BABD-441B-AFC9-37B961C21CD1}" v="3" dt="2022-02-20T19:15:52.313"/>
    <p1510:client id="{1E7D1522-5BFC-4A60-8F84-39BB3BCBF7D3}" v="1" dt="2022-02-20T19:36:53.382"/>
    <p1510:client id="{22574A82-F945-43ED-B39E-B0CA8B34E0E1}" v="1" dt="2022-02-20T19:24:55.748"/>
    <p1510:client id="{299581CE-5AB1-42FE-BD8C-88733B92C18D}" v="8" dt="2022-02-20T18:28:07.014"/>
    <p1510:client id="{2ACB20CF-EB9F-478E-B367-238124DE5EF6}" v="124" dt="2022-02-20T17:39:23.002"/>
    <p1510:client id="{2E57BACF-607E-402F-AD75-CE461EC92BEF}" v="11" dt="2022-02-20T17:29:43.984"/>
    <p1510:client id="{3158440D-13A0-4CD6-95B4-4C994C59F301}" v="127" dt="2022-02-20T17:03:22.721"/>
    <p1510:client id="{34E7A065-295E-4D94-9722-BAEF12B03B3B}" v="24" dt="2022-02-20T18:09:55.702"/>
    <p1510:client id="{37FE37C2-B5F1-40C2-B896-0BFA63E31C95}" v="18" dt="2022-02-20T16:51:12.080"/>
    <p1510:client id="{62C18EDD-DCA5-4400-8883-228CC9494992}" v="62" dt="2022-02-20T19:23:37.153"/>
    <p1510:client id="{6C9970F8-3B0E-48C1-8079-C6606A015987}" v="26" dt="2022-02-20T19:53:59.498"/>
    <p1510:client id="{7CF527F0-FEB4-4514-9F5A-6EF94FB66629}" v="107" dt="2022-02-20T16:57:28.922"/>
    <p1510:client id="{830E62E4-E92F-4A58-95CE-83CD58D21EA0}" v="113" dt="2022-02-20T18:17:43.464"/>
    <p1510:client id="{978A7AB8-883D-4E81-820D-55E27F429F97}" v="13" dt="2022-02-20T19:05:12.319"/>
    <p1510:client id="{9BB8CCF7-E403-4471-BA5B-D3A1450777E8}" v="81" dt="2022-02-20T19:36:26.412"/>
    <p1510:client id="{A05CE3BB-7CEC-4813-A5B3-4CFD404C91FE}" v="92" dt="2022-02-20T19:52:48.170"/>
    <p1510:client id="{A0B339E5-B843-499A-938F-004BC13F271E}" v="6" dt="2022-02-20T17:10:39.203"/>
    <p1510:client id="{A5BD2FAE-EF05-480C-99C6-5E9BFE2700EE}" v="13" dt="2022-02-20T19:27:53.549"/>
    <p1510:client id="{B5C139EB-F2F4-4D8B-8FC4-153F530DAFD8}" v="47" dt="2022-02-20T16:54:41.973"/>
    <p1510:client id="{B87B15CE-45A6-468A-AEF1-601092D75655}" v="9" dt="2022-02-20T19:26:10.375"/>
    <p1510:client id="{BA0EED3B-7FD9-487B-9CF4-398700935D7B}" v="49" dt="2022-02-20T18:00:01.101"/>
    <p1510:client id="{BB7C4EEC-09CF-4D71-A3B4-B977E444B4E4}" v="14" dt="2022-02-20T17:24:17.549"/>
    <p1510:client id="{C15C1116-9E42-4443-956B-BF1B6FE6E67E}" v="127" dt="2022-02-20T18:59:19.924"/>
    <p1510:client id="{C5C4E3D1-39A1-46E5-8460-FA86509DF17E}" v="151" dt="2022-02-20T19:11:34.440"/>
    <p1510:client id="{C6AE1D31-3DA0-4981-97F4-1864EFA33407}" v="11" dt="2022-02-20T19:23:50.902"/>
    <p1510:client id="{CA70DB22-CA61-422F-AF2A-93DC1ECB325D}" v="301" dt="2022-02-20T19:47:31.963"/>
    <p1510:client id="{CE86B7B5-8E9E-4C59-88F4-EEAE57681E2C}" v="324" dt="2022-02-20T17:18:40.140"/>
    <p1510:client id="{CF018CBF-AC66-44F1-A00A-3981C5C6D139}" v="130" dt="2022-02-20T17:32:40.817"/>
    <p1510:client id="{D1C44667-80AA-4AAB-B58C-20F49A16B5D0}" v="98" dt="2022-02-20T17:47:43.579"/>
    <p1510:client id="{D1F8BDAC-4354-4882-9AF6-B7BA7861D939}" v="3" dt="2022-02-20T17:37:09.799"/>
    <p1510:client id="{D6ED7EE6-E7C4-484E-A00E-E50130135D05}" v="71" dt="2022-02-20T17:57:43.166"/>
    <p1510:client id="{DCD85DCD-117D-41F9-AA40-35B8CA25C59F}" v="1" dt="2022-02-20T19:34:22.416"/>
    <p1510:client id="{DED944CB-294F-4514-9393-C3CB046857AB}" v="4" dt="2022-02-20T19:54:51.566"/>
    <p1510:client id="{E822329B-CD05-4AAB-86A9-73AA21C59FA8}" v="79" dt="2022-02-20T18:32:49.760"/>
    <p1510:client id="{FBACC2C8-CA0A-4C9D-88F5-C834AADB087C}" v="5" dt="2022-02-20T18:03:59.091"/>
    <p1510:client id="{FC795DF8-5513-42A5-A784-B7BC5F49C8A7}" v="372" dt="2022-02-20T18:48:0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fia Kurzyńska" userId="S::zkurzynska@sp5grudziadz.edupage.org::f1ea1852-62c0-4cd1-bed7-1970ef2460c9" providerId="AD" clId="Web-{D1F8BDAC-4354-4882-9AF6-B7BA7861D939}"/>
    <pc:docChg chg="modSld">
      <pc:chgData name="Zofia Kurzyńska" userId="S::zkurzynska@sp5grudziadz.edupage.org::f1ea1852-62c0-4cd1-bed7-1970ef2460c9" providerId="AD" clId="Web-{D1F8BDAC-4354-4882-9AF6-B7BA7861D939}" dt="2022-02-20T17:37:09.799" v="2"/>
      <pc:docMkLst>
        <pc:docMk/>
      </pc:docMkLst>
      <pc:sldChg chg="addSp delSp modSp">
        <pc:chgData name="Zofia Kurzyńska" userId="S::zkurzynska@sp5grudziadz.edupage.org::f1ea1852-62c0-4cd1-bed7-1970ef2460c9" providerId="AD" clId="Web-{D1F8BDAC-4354-4882-9AF6-B7BA7861D939}" dt="2022-02-20T17:37:09.799" v="2"/>
        <pc:sldMkLst>
          <pc:docMk/>
          <pc:sldMk cId="59106796" sldId="258"/>
        </pc:sldMkLst>
        <pc:spChg chg="add del mod">
          <ac:chgData name="Zofia Kurzyńska" userId="S::zkurzynska@sp5grudziadz.edupage.org::f1ea1852-62c0-4cd1-bed7-1970ef2460c9" providerId="AD" clId="Web-{D1F8BDAC-4354-4882-9AF6-B7BA7861D939}" dt="2022-02-20T17:37:09.799" v="2"/>
          <ac:spMkLst>
            <pc:docMk/>
            <pc:sldMk cId="59106796" sldId="258"/>
            <ac:spMk id="5" creationId="{8ABD1B19-3759-47CD-8D4D-FEDEF2305192}"/>
          </ac:spMkLst>
        </pc:spChg>
      </pc:sldChg>
    </pc:docChg>
  </pc:docChgLst>
  <pc:docChgLst>
    <pc:chgData name="Zofia Kurzyńska" userId="S::zkurzynska@sp5grudziadz.edupage.org::f1ea1852-62c0-4cd1-bed7-1970ef2460c9" providerId="AD" clId="Web-{9BB8CCF7-E403-4471-BA5B-D3A1450777E8}"/>
    <pc:docChg chg="addSld modSld">
      <pc:chgData name="Zofia Kurzyńska" userId="S::zkurzynska@sp5grudziadz.edupage.org::f1ea1852-62c0-4cd1-bed7-1970ef2460c9" providerId="AD" clId="Web-{9BB8CCF7-E403-4471-BA5B-D3A1450777E8}" dt="2022-02-20T19:36:26.412" v="54" actId="1076"/>
      <pc:docMkLst>
        <pc:docMk/>
      </pc:docMkLst>
      <pc:sldChg chg="modSp new">
        <pc:chgData name="Zofia Kurzyńska" userId="S::zkurzynska@sp5grudziadz.edupage.org::f1ea1852-62c0-4cd1-bed7-1970ef2460c9" providerId="AD" clId="Web-{9BB8CCF7-E403-4471-BA5B-D3A1450777E8}" dt="2022-02-20T19:36:26.412" v="54" actId="1076"/>
        <pc:sldMkLst>
          <pc:docMk/>
          <pc:sldMk cId="3393450130" sldId="266"/>
        </pc:sldMkLst>
        <pc:spChg chg="mod">
          <ac:chgData name="Zofia Kurzyńska" userId="S::zkurzynska@sp5grudziadz.edupage.org::f1ea1852-62c0-4cd1-bed7-1970ef2460c9" providerId="AD" clId="Web-{9BB8CCF7-E403-4471-BA5B-D3A1450777E8}" dt="2022-02-20T19:30:34.614" v="6" actId="20577"/>
          <ac:spMkLst>
            <pc:docMk/>
            <pc:sldMk cId="3393450130" sldId="266"/>
            <ac:spMk id="2" creationId="{D420A388-E886-4B8C-B2CB-7CD1344B1188}"/>
          </ac:spMkLst>
        </pc:spChg>
        <pc:spChg chg="mod">
          <ac:chgData name="Zofia Kurzyńska" userId="S::zkurzynska@sp5grudziadz.edupage.org::f1ea1852-62c0-4cd1-bed7-1970ef2460c9" providerId="AD" clId="Web-{9BB8CCF7-E403-4471-BA5B-D3A1450777E8}" dt="2022-02-20T19:32:11.241" v="19" actId="20577"/>
          <ac:spMkLst>
            <pc:docMk/>
            <pc:sldMk cId="3393450130" sldId="266"/>
            <ac:spMk id="3" creationId="{1CA85D12-1557-431E-A20B-2BD7505ED9CA}"/>
          </ac:spMkLst>
        </pc:spChg>
        <pc:spChg chg="mod">
          <ac:chgData name="Zofia Kurzyńska" userId="S::zkurzynska@sp5grudziadz.edupage.org::f1ea1852-62c0-4cd1-bed7-1970ef2460c9" providerId="AD" clId="Web-{9BB8CCF7-E403-4471-BA5B-D3A1450777E8}" dt="2022-02-20T19:36:26.412" v="54" actId="1076"/>
          <ac:spMkLst>
            <pc:docMk/>
            <pc:sldMk cId="3393450130" sldId="266"/>
            <ac:spMk id="4" creationId="{20F843AD-B268-4612-805C-2797512271A8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62C18EDD-DCA5-4400-8883-228CC9494992}"/>
    <pc:docChg chg="addSld modSld">
      <pc:chgData name="Patrycja Szczepańska" userId="S::pszczepanska@sp5grudziadz.edupage.org::a70233be-7d36-401a-94ec-822082e73909" providerId="AD" clId="Web-{62C18EDD-DCA5-4400-8883-228CC9494992}" dt="2022-02-20T19:23:31.996" v="61" actId="20577"/>
      <pc:docMkLst>
        <pc:docMk/>
      </pc:docMkLst>
      <pc:sldChg chg="modSp">
        <pc:chgData name="Patrycja Szczepańska" userId="S::pszczepanska@sp5grudziadz.edupage.org::a70233be-7d36-401a-94ec-822082e73909" providerId="AD" clId="Web-{62C18EDD-DCA5-4400-8883-228CC9494992}" dt="2022-02-20T19:21:20.305" v="38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62C18EDD-DCA5-4400-8883-228CC9494992}" dt="2022-02-20T19:21:20.305" v="38" actId="20577"/>
          <ac:spMkLst>
            <pc:docMk/>
            <pc:sldMk cId="1437431432" sldId="261"/>
            <ac:spMk id="3" creationId="{2CE359C3-967A-432C-BA4C-05D10971E2D8}"/>
          </ac:spMkLst>
        </pc:spChg>
      </pc:sldChg>
      <pc:sldChg chg="addSp delSp modSp mod setBg">
        <pc:chgData name="Patrycja Szczepańska" userId="S::pszczepanska@sp5grudziadz.edupage.org::a70233be-7d36-401a-94ec-822082e73909" providerId="AD" clId="Web-{62C18EDD-DCA5-4400-8883-228CC9494992}" dt="2022-02-20T19:20:42.867" v="19" actId="14100"/>
        <pc:sldMkLst>
          <pc:docMk/>
          <pc:sldMk cId="3241291246" sldId="264"/>
        </pc:sldMkLst>
        <pc:spChg chg="mod">
          <ac:chgData name="Patrycja Szczepańska" userId="S::pszczepanska@sp5grudziadz.edupage.org::a70233be-7d36-401a-94ec-822082e73909" providerId="AD" clId="Web-{62C18EDD-DCA5-4400-8883-228CC9494992}" dt="2022-02-20T19:19:50.162" v="13" actId="20577"/>
          <ac:spMkLst>
            <pc:docMk/>
            <pc:sldMk cId="3241291246" sldId="264"/>
            <ac:spMk id="2" creationId="{772B3338-4C5E-464C-90F9-8CDCA6758FDD}"/>
          </ac:spMkLst>
        </pc:spChg>
        <pc:spChg chg="mod">
          <ac:chgData name="Patrycja Szczepańska" userId="S::pszczepanska@sp5grudziadz.edupage.org::a70233be-7d36-401a-94ec-822082e73909" providerId="AD" clId="Web-{62C18EDD-DCA5-4400-8883-228CC9494992}" dt="2022-02-20T19:20:42.867" v="19" actId="14100"/>
          <ac:spMkLst>
            <pc:docMk/>
            <pc:sldMk cId="3241291246" sldId="264"/>
            <ac:spMk id="3" creationId="{F6811087-721B-4BF6-8C9D-581C93A3477A}"/>
          </ac:spMkLst>
        </pc:spChg>
        <pc:spChg chg="add">
          <ac:chgData name="Patrycja Szczepańska" userId="S::pszczepanska@sp5grudziadz.edupage.org::a70233be-7d36-401a-94ec-822082e73909" providerId="AD" clId="Web-{62C18EDD-DCA5-4400-8883-228CC9494992}" dt="2022-02-20T19:17:48.753" v="2"/>
          <ac:spMkLst>
            <pc:docMk/>
            <pc:sldMk cId="3241291246" sldId="264"/>
            <ac:spMk id="10" creationId="{8FC9BE17-9A7B-462D-AE50-3D8777387304}"/>
          </ac:spMkLst>
        </pc:spChg>
        <pc:spChg chg="add">
          <ac:chgData name="Patrycja Szczepańska" userId="S::pszczepanska@sp5grudziadz.edupage.org::a70233be-7d36-401a-94ec-822082e73909" providerId="AD" clId="Web-{62C18EDD-DCA5-4400-8883-228CC9494992}" dt="2022-02-20T19:17:48.753" v="2"/>
          <ac:spMkLst>
            <pc:docMk/>
            <pc:sldMk cId="3241291246" sldId="264"/>
            <ac:spMk id="12" creationId="{3EBE8569-6AEC-4B8C-8D53-2DE337CDBA65}"/>
          </ac:spMkLst>
        </pc:spChg>
        <pc:spChg chg="add">
          <ac:chgData name="Patrycja Szczepańska" userId="S::pszczepanska@sp5grudziadz.edupage.org::a70233be-7d36-401a-94ec-822082e73909" providerId="AD" clId="Web-{62C18EDD-DCA5-4400-8883-228CC9494992}" dt="2022-02-20T19:17:48.753" v="2"/>
          <ac:spMkLst>
            <pc:docMk/>
            <pc:sldMk cId="3241291246" sldId="264"/>
            <ac:spMk id="14" creationId="{55D4142C-5077-457F-A6AD-3FECFDB39685}"/>
          </ac:spMkLst>
        </pc:spChg>
        <pc:spChg chg="add">
          <ac:chgData name="Patrycja Szczepańska" userId="S::pszczepanska@sp5grudziadz.edupage.org::a70233be-7d36-401a-94ec-822082e73909" providerId="AD" clId="Web-{62C18EDD-DCA5-4400-8883-228CC9494992}" dt="2022-02-20T19:17:48.753" v="2"/>
          <ac:spMkLst>
            <pc:docMk/>
            <pc:sldMk cId="3241291246" sldId="264"/>
            <ac:spMk id="16" creationId="{7A5F0580-5EE9-419F-96EE-B6529EF6E7D0}"/>
          </ac:spMkLst>
        </pc:spChg>
        <pc:picChg chg="del">
          <ac:chgData name="Patrycja Szczepańska" userId="S::pszczepanska@sp5grudziadz.edupage.org::a70233be-7d36-401a-94ec-822082e73909" providerId="AD" clId="Web-{62C18EDD-DCA5-4400-8883-228CC9494992}" dt="2022-02-20T19:17:34.112" v="0"/>
          <ac:picMkLst>
            <pc:docMk/>
            <pc:sldMk cId="3241291246" sldId="264"/>
            <ac:picMk id="4" creationId="{75E92D03-D6FB-4F51-BE03-549A587144D1}"/>
          </ac:picMkLst>
        </pc:picChg>
        <pc:picChg chg="add mod ord">
          <ac:chgData name="Patrycja Szczepańska" userId="S::pszczepanska@sp5grudziadz.edupage.org::a70233be-7d36-401a-94ec-822082e73909" providerId="AD" clId="Web-{62C18EDD-DCA5-4400-8883-228CC9494992}" dt="2022-02-20T19:17:48.753" v="2"/>
          <ac:picMkLst>
            <pc:docMk/>
            <pc:sldMk cId="3241291246" sldId="264"/>
            <ac:picMk id="5" creationId="{C59D2500-1FD9-4873-8086-D31D0F50A862}"/>
          </ac:picMkLst>
        </pc:picChg>
      </pc:sldChg>
      <pc:sldChg chg="modSp new">
        <pc:chgData name="Patrycja Szczepańska" userId="S::pszczepanska@sp5grudziadz.edupage.org::a70233be-7d36-401a-94ec-822082e73909" providerId="AD" clId="Web-{62C18EDD-DCA5-4400-8883-228CC9494992}" dt="2022-02-20T19:23:31.996" v="61" actId="20577"/>
        <pc:sldMkLst>
          <pc:docMk/>
          <pc:sldMk cId="1405092288" sldId="265"/>
        </pc:sldMkLst>
        <pc:spChg chg="mod">
          <ac:chgData name="Patrycja Szczepańska" userId="S::pszczepanska@sp5grudziadz.edupage.org::a70233be-7d36-401a-94ec-822082e73909" providerId="AD" clId="Web-{62C18EDD-DCA5-4400-8883-228CC9494992}" dt="2022-02-20T19:21:45.462" v="46" actId="20577"/>
          <ac:spMkLst>
            <pc:docMk/>
            <pc:sldMk cId="1405092288" sldId="265"/>
            <ac:spMk id="2" creationId="{59337A63-503C-411D-A614-77986F0CE379}"/>
          </ac:spMkLst>
        </pc:spChg>
        <pc:spChg chg="mod">
          <ac:chgData name="Patrycja Szczepańska" userId="S::pszczepanska@sp5grudziadz.edupage.org::a70233be-7d36-401a-94ec-822082e73909" providerId="AD" clId="Web-{62C18EDD-DCA5-4400-8883-228CC9494992}" dt="2022-02-20T19:23:31.996" v="61" actId="20577"/>
          <ac:spMkLst>
            <pc:docMk/>
            <pc:sldMk cId="1405092288" sldId="265"/>
            <ac:spMk id="3" creationId="{B1EEC6FD-54FA-4EE0-A6D1-A454F84D8A25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062E62E4-BABD-441B-AFC9-37B961C21CD1}"/>
    <pc:docChg chg="modSld">
      <pc:chgData name="Patrycja Szczepańska" userId="S::pszczepanska@sp5grudziadz.edupage.org::a70233be-7d36-401a-94ec-822082e73909" providerId="AD" clId="Web-{062E62E4-BABD-441B-AFC9-37B961C21CD1}" dt="2022-02-20T19:15:51.922" v="1" actId="1076"/>
      <pc:docMkLst>
        <pc:docMk/>
      </pc:docMkLst>
      <pc:sldChg chg="addSp modSp">
        <pc:chgData name="Patrycja Szczepańska" userId="S::pszczepanska@sp5grudziadz.edupage.org::a70233be-7d36-401a-94ec-822082e73909" providerId="AD" clId="Web-{062E62E4-BABD-441B-AFC9-37B961C21CD1}" dt="2022-02-20T19:15:51.922" v="1" actId="1076"/>
        <pc:sldMkLst>
          <pc:docMk/>
          <pc:sldMk cId="3241291246" sldId="264"/>
        </pc:sldMkLst>
        <pc:picChg chg="add mod">
          <ac:chgData name="Patrycja Szczepańska" userId="S::pszczepanska@sp5grudziadz.edupage.org::a70233be-7d36-401a-94ec-822082e73909" providerId="AD" clId="Web-{062E62E4-BABD-441B-AFC9-37B961C21CD1}" dt="2022-02-20T19:15:51.922" v="1" actId="1076"/>
          <ac:picMkLst>
            <pc:docMk/>
            <pc:sldMk cId="3241291246" sldId="264"/>
            <ac:picMk id="4" creationId="{75E92D03-D6FB-4F51-BE03-549A587144D1}"/>
          </ac:picMkLst>
        </pc:picChg>
      </pc:sldChg>
    </pc:docChg>
  </pc:docChgLst>
  <pc:docChgLst>
    <pc:chgData name="Patrycja Szczepańska" userId="S::pszczepanska@sp5grudziadz.edupage.org::a70233be-7d36-401a-94ec-822082e73909" providerId="AD" clId="Web-{2E57BACF-607E-402F-AD75-CE461EC92BEF}"/>
    <pc:docChg chg="modSld">
      <pc:chgData name="Patrycja Szczepańska" userId="S::pszczepanska@sp5grudziadz.edupage.org::a70233be-7d36-401a-94ec-822082e73909" providerId="AD" clId="Web-{2E57BACF-607E-402F-AD75-CE461EC92BEF}" dt="2022-02-20T17:29:43.984" v="10" actId="20577"/>
      <pc:docMkLst>
        <pc:docMk/>
      </pc:docMkLst>
      <pc:sldChg chg="modSp">
        <pc:chgData name="Patrycja Szczepańska" userId="S::pszczepanska@sp5grudziadz.edupage.org::a70233be-7d36-401a-94ec-822082e73909" providerId="AD" clId="Web-{2E57BACF-607E-402F-AD75-CE461EC92BEF}" dt="2022-02-20T17:29:43.984" v="10" actId="20577"/>
        <pc:sldMkLst>
          <pc:docMk/>
          <pc:sldMk cId="59106796" sldId="258"/>
        </pc:sldMkLst>
        <pc:spChg chg="mod">
          <ac:chgData name="Patrycja Szczepańska" userId="S::pszczepanska@sp5grudziadz.edupage.org::a70233be-7d36-401a-94ec-822082e73909" providerId="AD" clId="Web-{2E57BACF-607E-402F-AD75-CE461EC92BEF}" dt="2022-02-20T17:29:43.984" v="10" actId="20577"/>
          <ac:spMkLst>
            <pc:docMk/>
            <pc:sldMk cId="59106796" sldId="258"/>
            <ac:spMk id="3" creationId="{3673F994-A482-4A8F-9C1D-225925C29247}"/>
          </ac:spMkLst>
        </pc:spChg>
      </pc:sldChg>
    </pc:docChg>
  </pc:docChgLst>
  <pc:docChgLst>
    <pc:chgData name="Zofia Kurzyńska" userId="S::zkurzynska@sp5grudziadz.edupage.org::f1ea1852-62c0-4cd1-bed7-1970ef2460c9" providerId="AD" clId="Web-{3158440D-13A0-4CD6-95B4-4C994C59F301}"/>
    <pc:docChg chg="addSld modSld">
      <pc:chgData name="Zofia Kurzyńska" userId="S::zkurzynska@sp5grudziadz.edupage.org::f1ea1852-62c0-4cd1-bed7-1970ef2460c9" providerId="AD" clId="Web-{3158440D-13A0-4CD6-95B4-4C994C59F301}" dt="2022-02-20T17:03:22.721" v="99" actId="20577"/>
      <pc:docMkLst>
        <pc:docMk/>
      </pc:docMkLst>
      <pc:sldChg chg="addSp delSp modSp mod setBg addAnim modAnim setClrOvrMap">
        <pc:chgData name="Zofia Kurzyńska" userId="S::zkurzynska@sp5grudziadz.edupage.org::f1ea1852-62c0-4cd1-bed7-1970ef2460c9" providerId="AD" clId="Web-{3158440D-13A0-4CD6-95B4-4C994C59F301}" dt="2022-02-20T17:03:22.721" v="99" actId="20577"/>
        <pc:sldMkLst>
          <pc:docMk/>
          <pc:sldMk cId="650317164" sldId="256"/>
        </pc:sldMkLst>
        <pc:spChg chg="mod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Zofia Kurzyńska" userId="S::zkurzynska@sp5grudziadz.edupage.org::f1ea1852-62c0-4cd1-bed7-1970ef2460c9" providerId="AD" clId="Web-{3158440D-13A0-4CD6-95B4-4C994C59F301}" dt="2022-02-20T17:03:22.721" v="99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12.569" v="52"/>
          <ac:spMkLst>
            <pc:docMk/>
            <pc:sldMk cId="650317164" sldId="256"/>
            <ac:spMk id="9" creationId="{71B2258F-86CA-4D4D-8270-BC05FCDEBFB3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12.537" v="51"/>
          <ac:spMkLst>
            <pc:docMk/>
            <pc:sldMk cId="650317164" sldId="256"/>
            <ac:spMk id="14" creationId="{C1DD1A8A-57D5-4A81-AD04-532B043C5611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12.537" v="51"/>
          <ac:spMkLst>
            <pc:docMk/>
            <pc:sldMk cId="650317164" sldId="256"/>
            <ac:spMk id="16" creationId="{007891EC-4501-44ED-A8C8-B11B6DB767AB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59.554" v="62"/>
          <ac:spMkLst>
            <pc:docMk/>
            <pc:sldMk cId="650317164" sldId="256"/>
            <ac:spMk id="18" creationId="{AF2F604E-43BE-4DC3-B983-E071523364F8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59.554" v="62"/>
          <ac:spMkLst>
            <pc:docMk/>
            <pc:sldMk cId="650317164" sldId="256"/>
            <ac:spMk id="19" creationId="{E91DC736-0EF8-4F87-9146-EBF1D2EE4D3D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59.554" v="62"/>
          <ac:spMkLst>
            <pc:docMk/>
            <pc:sldMk cId="650317164" sldId="256"/>
            <ac:spMk id="20" creationId="{08C9B587-E65E-4B52-B37C-ABEBB6E87928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7:59.554" v="62"/>
          <ac:spMkLst>
            <pc:docMk/>
            <pc:sldMk cId="650317164" sldId="256"/>
            <ac:spMk id="21" creationId="{097CD68E-23E3-4007-8847-CD0944C4F7BE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26" creationId="{5A59F003-E00A-43F9-91DC-CC54E3B87466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28" creationId="{D74A4382-E3AD-430A-9A1F-DFA3E0E77A7D}"/>
          </ac:spMkLst>
        </pc:spChg>
        <pc:spChg chg="add del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30" creationId="{79F40191-0F44-4FD1-82CC-ACB507C14BE6}"/>
          </ac:spMkLst>
        </pc:spChg>
        <pc:spChg chg="add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35" creationId="{657F69E0-C4B0-4BEC-A689-4F8D877F05D4}"/>
          </ac:spMkLst>
        </pc:spChg>
        <pc:spChg chg="add">
          <ac:chgData name="Zofia Kurzyńska" userId="S::zkurzynska@sp5grudziadz.edupage.org::f1ea1852-62c0-4cd1-bed7-1970ef2460c9" providerId="AD" clId="Web-{3158440D-13A0-4CD6-95B4-4C994C59F301}" dt="2022-02-20T16:58:48.727" v="65"/>
          <ac:spMkLst>
            <pc:docMk/>
            <pc:sldMk cId="650317164" sldId="256"/>
            <ac:spMk id="37" creationId="{9F6380B4-6A1C-481E-8408-B4E6C75B9B81}"/>
          </ac:spMkLst>
        </pc:spChg>
        <pc:picChg chg="add mod">
          <ac:chgData name="Zofia Kurzyńska" userId="S::zkurzynska@sp5grudziadz.edupage.org::f1ea1852-62c0-4cd1-bed7-1970ef2460c9" providerId="AD" clId="Web-{3158440D-13A0-4CD6-95B4-4C994C59F301}" dt="2022-02-20T16:58:48.727" v="65"/>
          <ac:picMkLst>
            <pc:docMk/>
            <pc:sldMk cId="650317164" sldId="256"/>
            <ac:picMk id="5" creationId="{7B15109D-B29C-4EB2-9357-64F16875AAAF}"/>
          </ac:picMkLst>
        </pc:picChg>
      </pc:sldChg>
      <pc:sldChg chg="modSp new">
        <pc:chgData name="Zofia Kurzyńska" userId="S::zkurzynska@sp5grudziadz.edupage.org::f1ea1852-62c0-4cd1-bed7-1970ef2460c9" providerId="AD" clId="Web-{3158440D-13A0-4CD6-95B4-4C994C59F301}" dt="2022-02-20T17:02:51.486" v="96" actId="20577"/>
        <pc:sldMkLst>
          <pc:docMk/>
          <pc:sldMk cId="324959597" sldId="257"/>
        </pc:sldMkLst>
        <pc:spChg chg="mod">
          <ac:chgData name="Zofia Kurzyńska" userId="S::zkurzynska@sp5grudziadz.edupage.org::f1ea1852-62c0-4cd1-bed7-1970ef2460c9" providerId="AD" clId="Web-{3158440D-13A0-4CD6-95B4-4C994C59F301}" dt="2022-02-20T16:54:46.580" v="48" actId="20577"/>
          <ac:spMkLst>
            <pc:docMk/>
            <pc:sldMk cId="324959597" sldId="257"/>
            <ac:spMk id="2" creationId="{948A96D7-E9B6-48DD-9962-7054510D334D}"/>
          </ac:spMkLst>
        </pc:spChg>
        <pc:spChg chg="mod">
          <ac:chgData name="Zofia Kurzyńska" userId="S::zkurzynska@sp5grudziadz.edupage.org::f1ea1852-62c0-4cd1-bed7-1970ef2460c9" providerId="AD" clId="Web-{3158440D-13A0-4CD6-95B4-4C994C59F301}" dt="2022-02-20T16:54:07.330" v="21" actId="20577"/>
          <ac:spMkLst>
            <pc:docMk/>
            <pc:sldMk cId="324959597" sldId="257"/>
            <ac:spMk id="3" creationId="{D83D92C1-E15C-4F5F-B143-E16B4826F468}"/>
          </ac:spMkLst>
        </pc:spChg>
        <pc:spChg chg="mod">
          <ac:chgData name="Zofia Kurzyńska" userId="S::zkurzynska@sp5grudziadz.edupage.org::f1ea1852-62c0-4cd1-bed7-1970ef2460c9" providerId="AD" clId="Web-{3158440D-13A0-4CD6-95B4-4C994C59F301}" dt="2022-02-20T17:02:51.486" v="96" actId="20577"/>
          <ac:spMkLst>
            <pc:docMk/>
            <pc:sldMk cId="324959597" sldId="257"/>
            <ac:spMk id="4" creationId="{C357F4C9-0327-4ABC-8CB2-75C6F762B78B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E822329B-CD05-4AAB-86A9-73AA21C59FA8}"/>
    <pc:docChg chg="modSld">
      <pc:chgData name="Patrycja Szczepańska" userId="S::pszczepanska@sp5grudziadz.edupage.org::a70233be-7d36-401a-94ec-822082e73909" providerId="AD" clId="Web-{E822329B-CD05-4AAB-86A9-73AA21C59FA8}" dt="2022-02-20T18:32:49.760" v="85" actId="20577"/>
      <pc:docMkLst>
        <pc:docMk/>
      </pc:docMkLst>
      <pc:sldChg chg="addSp delSp modSp mod setBg">
        <pc:chgData name="Patrycja Szczepańska" userId="S::pszczepanska@sp5grudziadz.edupage.org::a70233be-7d36-401a-94ec-822082e73909" providerId="AD" clId="Web-{E822329B-CD05-4AAB-86A9-73AA21C59FA8}" dt="2022-02-20T18:23:44.867" v="28" actId="14100"/>
        <pc:sldMkLst>
          <pc:docMk/>
          <pc:sldMk cId="1406058152" sldId="260"/>
        </pc:sldMkLst>
        <pc:spChg chg="mod">
          <ac:chgData name="Patrycja Szczepańska" userId="S::pszczepanska@sp5grudziadz.edupage.org::a70233be-7d36-401a-94ec-822082e73909" providerId="AD" clId="Web-{E822329B-CD05-4AAB-86A9-73AA21C59FA8}" dt="2022-02-20T18:22:11.346" v="12"/>
          <ac:spMkLst>
            <pc:docMk/>
            <pc:sldMk cId="1406058152" sldId="260"/>
            <ac:spMk id="2" creationId="{4DE1FD88-8857-4373-BB65-8781B56DDBB5}"/>
          </ac:spMkLst>
        </pc:spChg>
        <pc:spChg chg="mod">
          <ac:chgData name="Patrycja Szczepańska" userId="S::pszczepanska@sp5grudziadz.edupage.org::a70233be-7d36-401a-94ec-822082e73909" providerId="AD" clId="Web-{E822329B-CD05-4AAB-86A9-73AA21C59FA8}" dt="2022-02-20T18:23:44.867" v="28" actId="14100"/>
          <ac:spMkLst>
            <pc:docMk/>
            <pc:sldMk cId="1406058152" sldId="260"/>
            <ac:spMk id="3" creationId="{FAE69026-D0AC-4CF3-8B6D-457051175990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346" v="12"/>
          <ac:spMkLst>
            <pc:docMk/>
            <pc:sldMk cId="1406058152" sldId="260"/>
            <ac:spMk id="8" creationId="{3A4F209C-C20E-4FA7-B241-1EF4F8D193B2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346" v="12"/>
          <ac:spMkLst>
            <pc:docMk/>
            <pc:sldMk cId="1406058152" sldId="260"/>
            <ac:spMk id="10" creationId="{E4564234-45B0-4ED8-A9E2-199C00173276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237" v="11"/>
          <ac:spMkLst>
            <pc:docMk/>
            <pc:sldMk cId="1406058152" sldId="260"/>
            <ac:spMk id="15" creationId="{9AA72BD9-2C5A-4EDC-931F-5AA08EACA0F3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237" v="11"/>
          <ac:spMkLst>
            <pc:docMk/>
            <pc:sldMk cId="1406058152" sldId="260"/>
            <ac:spMk id="17" creationId="{DD3981AC-7B61-4947-BCF3-F7AA7FA385B9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237" v="11"/>
          <ac:spMkLst>
            <pc:docMk/>
            <pc:sldMk cId="1406058152" sldId="260"/>
            <ac:spMk id="19" creationId="{55D4142C-5077-457F-A6AD-3FECFDB39685}"/>
          </ac:spMkLst>
        </pc:spChg>
        <pc:spChg chg="add del">
          <ac:chgData name="Patrycja Szczepańska" userId="S::pszczepanska@sp5grudziadz.edupage.org::a70233be-7d36-401a-94ec-822082e73909" providerId="AD" clId="Web-{E822329B-CD05-4AAB-86A9-73AA21C59FA8}" dt="2022-02-20T18:22:11.237" v="11"/>
          <ac:spMkLst>
            <pc:docMk/>
            <pc:sldMk cId="1406058152" sldId="260"/>
            <ac:spMk id="21" creationId="{7A5F0580-5EE9-419F-96EE-B6529EF6E7D0}"/>
          </ac:spMkLst>
        </pc:spChg>
        <pc:spChg chg="add">
          <ac:chgData name="Patrycja Szczepańska" userId="S::pszczepanska@sp5grudziadz.edupage.org::a70233be-7d36-401a-94ec-822082e73909" providerId="AD" clId="Web-{E822329B-CD05-4AAB-86A9-73AA21C59FA8}" dt="2022-02-20T18:22:11.346" v="12"/>
          <ac:spMkLst>
            <pc:docMk/>
            <pc:sldMk cId="1406058152" sldId="260"/>
            <ac:spMk id="23" creationId="{C5E6CFF1-2F42-4E10-9A97-F116F46F53FE}"/>
          </ac:spMkLst>
        </pc:spChg>
        <pc:picChg chg="del mod">
          <ac:chgData name="Patrycja Szczepańska" userId="S::pszczepanska@sp5grudziadz.edupage.org::a70233be-7d36-401a-94ec-822082e73909" providerId="AD" clId="Web-{E822329B-CD05-4AAB-86A9-73AA21C59FA8}" dt="2022-02-20T18:21:03.814" v="1"/>
          <ac:picMkLst>
            <pc:docMk/>
            <pc:sldMk cId="1406058152" sldId="260"/>
            <ac:picMk id="4" creationId="{5B47816B-E7C5-4A6B-8A19-89103A925B91}"/>
          </ac:picMkLst>
        </pc:picChg>
        <pc:picChg chg="add mod ord">
          <ac:chgData name="Patrycja Szczepańska" userId="S::pszczepanska@sp5grudziadz.edupage.org::a70233be-7d36-401a-94ec-822082e73909" providerId="AD" clId="Web-{E822329B-CD05-4AAB-86A9-73AA21C59FA8}" dt="2022-02-20T18:23:39.789" v="27" actId="14100"/>
          <ac:picMkLst>
            <pc:docMk/>
            <pc:sldMk cId="1406058152" sldId="260"/>
            <ac:picMk id="5" creationId="{3F609B8A-2D68-4E0F-9792-FB1AA8798A89}"/>
          </ac:picMkLst>
        </pc:picChg>
        <pc:cxnChg chg="add">
          <ac:chgData name="Patrycja Szczepańska" userId="S::pszczepanska@sp5grudziadz.edupage.org::a70233be-7d36-401a-94ec-822082e73909" providerId="AD" clId="Web-{E822329B-CD05-4AAB-86A9-73AA21C59FA8}" dt="2022-02-20T18:22:11.346" v="12"/>
          <ac:cxnSpMkLst>
            <pc:docMk/>
            <pc:sldMk cId="1406058152" sldId="260"/>
            <ac:cxnSpMk id="24" creationId="{67182200-4859-4C8D-BCBB-55B245C28BA3}"/>
          </ac:cxnSpMkLst>
        </pc:cxnChg>
      </pc:sldChg>
      <pc:sldChg chg="modSp">
        <pc:chgData name="Patrycja Szczepańska" userId="S::pszczepanska@sp5grudziadz.edupage.org::a70233be-7d36-401a-94ec-822082e73909" providerId="AD" clId="Web-{E822329B-CD05-4AAB-86A9-73AA21C59FA8}" dt="2022-02-20T18:30:48.832" v="57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E822329B-CD05-4AAB-86A9-73AA21C59FA8}" dt="2022-02-20T18:30:48.832" v="57" actId="20577"/>
          <ac:spMkLst>
            <pc:docMk/>
            <pc:sldMk cId="1437431432" sldId="261"/>
            <ac:spMk id="3" creationId="{2CE359C3-967A-432C-BA4C-05D10971E2D8}"/>
          </ac:spMkLst>
        </pc:spChg>
      </pc:sldChg>
      <pc:sldChg chg="modSp">
        <pc:chgData name="Patrycja Szczepańska" userId="S::pszczepanska@sp5grudziadz.edupage.org::a70233be-7d36-401a-94ec-822082e73909" providerId="AD" clId="Web-{E822329B-CD05-4AAB-86A9-73AA21C59FA8}" dt="2022-02-20T18:32:49.760" v="85" actId="20577"/>
        <pc:sldMkLst>
          <pc:docMk/>
          <pc:sldMk cId="4248538190" sldId="262"/>
        </pc:sldMkLst>
        <pc:spChg chg="mod">
          <ac:chgData name="Patrycja Szczepańska" userId="S::pszczepanska@sp5grudziadz.edupage.org::a70233be-7d36-401a-94ec-822082e73909" providerId="AD" clId="Web-{E822329B-CD05-4AAB-86A9-73AA21C59FA8}" dt="2022-02-20T18:32:47.729" v="83" actId="20577"/>
          <ac:spMkLst>
            <pc:docMk/>
            <pc:sldMk cId="4248538190" sldId="262"/>
            <ac:spMk id="2" creationId="{D30A25A4-E896-418E-8048-2328B060795B}"/>
          </ac:spMkLst>
        </pc:spChg>
        <pc:spChg chg="mod">
          <ac:chgData name="Patrycja Szczepańska" userId="S::pszczepanska@sp5grudziadz.edupage.org::a70233be-7d36-401a-94ec-822082e73909" providerId="AD" clId="Web-{E822329B-CD05-4AAB-86A9-73AA21C59FA8}" dt="2022-02-20T18:32:49.760" v="85" actId="20577"/>
          <ac:spMkLst>
            <pc:docMk/>
            <pc:sldMk cId="4248538190" sldId="262"/>
            <ac:spMk id="3" creationId="{4E3B0044-A44A-43DC-A9DE-1EC71264D577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CA70DB22-CA61-422F-AF2A-93DC1ECB325D}"/>
    <pc:docChg chg="modSld">
      <pc:chgData name="Patrycja Szczepańska" userId="S::pszczepanska@sp5grudziadz.edupage.org::a70233be-7d36-401a-94ec-822082e73909" providerId="AD" clId="Web-{CA70DB22-CA61-422F-AF2A-93DC1ECB325D}" dt="2022-02-20T19:47:20.666" v="266" actId="20577"/>
      <pc:docMkLst>
        <pc:docMk/>
      </pc:docMkLst>
      <pc:sldChg chg="modSp">
        <pc:chgData name="Patrycja Szczepańska" userId="S::pszczepanska@sp5grudziadz.edupage.org::a70233be-7d36-401a-94ec-822082e73909" providerId="AD" clId="Web-{CA70DB22-CA61-422F-AF2A-93DC1ECB325D}" dt="2022-02-20T19:42:45.374" v="80" actId="20577"/>
        <pc:sldMkLst>
          <pc:docMk/>
          <pc:sldMk cId="650317164" sldId="256"/>
        </pc:sldMkLst>
        <pc:spChg chg="mod">
          <ac:chgData name="Patrycja Szczepańska" userId="S::pszczepanska@sp5grudziadz.edupage.org::a70233be-7d36-401a-94ec-822082e73909" providerId="AD" clId="Web-{CA70DB22-CA61-422F-AF2A-93DC1ECB325D}" dt="2022-02-20T19:42:21.889" v="79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Patrycja Szczepańska" userId="S::pszczepanska@sp5grudziadz.edupage.org::a70233be-7d36-401a-94ec-822082e73909" providerId="AD" clId="Web-{CA70DB22-CA61-422F-AF2A-93DC1ECB325D}" dt="2022-02-20T19:42:45.374" v="80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mod setBg setClrOvrMap">
        <pc:chgData name="Patrycja Szczepańska" userId="S::pszczepanska@sp5grudziadz.edupage.org::a70233be-7d36-401a-94ec-822082e73909" providerId="AD" clId="Web-{CA70DB22-CA61-422F-AF2A-93DC1ECB325D}" dt="2022-02-20T19:47:20.666" v="266" actId="20577"/>
        <pc:sldMkLst>
          <pc:docMk/>
          <pc:sldMk cId="3393450130" sldId="266"/>
        </pc:sldMkLst>
        <pc:spChg chg="mod">
          <ac:chgData name="Patrycja Szczepańska" userId="S::pszczepanska@sp5grudziadz.edupage.org::a70233be-7d36-401a-94ec-822082e73909" providerId="AD" clId="Web-{CA70DB22-CA61-422F-AF2A-93DC1ECB325D}" dt="2022-02-20T19:45:44.475" v="257" actId="20577"/>
          <ac:spMkLst>
            <pc:docMk/>
            <pc:sldMk cId="3393450130" sldId="266"/>
            <ac:spMk id="2" creationId="{D420A388-E886-4B8C-B2CB-7CD1344B1188}"/>
          </ac:spMkLst>
        </pc:spChg>
        <pc:spChg chg="mod">
          <ac:chgData name="Patrycja Szczepańska" userId="S::pszczepanska@sp5grudziadz.edupage.org::a70233be-7d36-401a-94ec-822082e73909" providerId="AD" clId="Web-{CA70DB22-CA61-422F-AF2A-93DC1ECB325D}" dt="2022-02-20T19:39:14.132" v="12"/>
          <ac:spMkLst>
            <pc:docMk/>
            <pc:sldMk cId="3393450130" sldId="266"/>
            <ac:spMk id="3" creationId="{1CA85D12-1557-431E-A20B-2BD7505ED9CA}"/>
          </ac:spMkLst>
        </pc:spChg>
        <pc:spChg chg="mod ord">
          <ac:chgData name="Patrycja Szczepańska" userId="S::pszczepanska@sp5grudziadz.edupage.org::a70233be-7d36-401a-94ec-822082e73909" providerId="AD" clId="Web-{CA70DB22-CA61-422F-AF2A-93DC1ECB325D}" dt="2022-02-20T19:39:14.132" v="12"/>
          <ac:spMkLst>
            <pc:docMk/>
            <pc:sldMk cId="3393450130" sldId="266"/>
            <ac:spMk id="4" creationId="{20F843AD-B268-4612-805C-2797512271A8}"/>
          </ac:spMkLst>
        </pc:spChg>
        <pc:spChg chg="add mod">
          <ac:chgData name="Patrycja Szczepańska" userId="S::pszczepanska@sp5grudziadz.edupage.org::a70233be-7d36-401a-94ec-822082e73909" providerId="AD" clId="Web-{CA70DB22-CA61-422F-AF2A-93DC1ECB325D}" dt="2022-02-20T19:39:46.211" v="16" actId="20577"/>
          <ac:spMkLst>
            <pc:docMk/>
            <pc:sldMk cId="3393450130" sldId="266"/>
            <ac:spMk id="6" creationId="{19EFF676-9698-4BA6-9942-5114E42D0586}"/>
          </ac:spMkLst>
        </pc:spChg>
        <pc:spChg chg="add mod">
          <ac:chgData name="Patrycja Szczepańska" userId="S::pszczepanska@sp5grudziadz.edupage.org::a70233be-7d36-401a-94ec-822082e73909" providerId="AD" clId="Web-{CA70DB22-CA61-422F-AF2A-93DC1ECB325D}" dt="2022-02-20T19:41:06.104" v="46" actId="20577"/>
          <ac:spMkLst>
            <pc:docMk/>
            <pc:sldMk cId="3393450130" sldId="266"/>
            <ac:spMk id="7" creationId="{A88730EE-2E18-4787-B804-1B0165292096}"/>
          </ac:spMkLst>
        </pc:spChg>
        <pc:spChg chg="mod">
          <ac:chgData name="Patrycja Szczepańska" userId="S::pszczepanska@sp5grudziadz.edupage.org::a70233be-7d36-401a-94ec-822082e73909" providerId="AD" clId="Web-{CA70DB22-CA61-422F-AF2A-93DC1ECB325D}" dt="2022-02-20T19:47:20.666" v="266" actId="20577"/>
          <ac:spMkLst>
            <pc:docMk/>
            <pc:sldMk cId="3393450130" sldId="266"/>
            <ac:spMk id="9" creationId="{4ED4456B-0338-4B8F-B613-0CF3EBA581ED}"/>
          </ac:spMkLst>
        </pc:spChg>
        <pc:spChg chg="add">
          <ac:chgData name="Patrycja Szczepańska" userId="S::pszczepanska@sp5grudziadz.edupage.org::a70233be-7d36-401a-94ec-822082e73909" providerId="AD" clId="Web-{CA70DB22-CA61-422F-AF2A-93DC1ECB325D}" dt="2022-02-20T19:39:14.132" v="12"/>
          <ac:spMkLst>
            <pc:docMk/>
            <pc:sldMk cId="3393450130" sldId="266"/>
            <ac:spMk id="12" creationId="{FEF085B8-A2C0-4A6F-B663-CCC56F3CD373}"/>
          </ac:spMkLst>
        </pc:spChg>
        <pc:spChg chg="add">
          <ac:chgData name="Patrycja Szczepańska" userId="S::pszczepanska@sp5grudziadz.edupage.org::a70233be-7d36-401a-94ec-822082e73909" providerId="AD" clId="Web-{CA70DB22-CA61-422F-AF2A-93DC1ECB325D}" dt="2022-02-20T19:39:14.132" v="12"/>
          <ac:spMkLst>
            <pc:docMk/>
            <pc:sldMk cId="3393450130" sldId="266"/>
            <ac:spMk id="14" creationId="{2658F6D6-96E0-421A-96D6-3DF404008543}"/>
          </ac:spMkLst>
        </pc:spChg>
        <pc:spChg chg="add">
          <ac:chgData name="Patrycja Szczepańska" userId="S::pszczepanska@sp5grudziadz.edupage.org::a70233be-7d36-401a-94ec-822082e73909" providerId="AD" clId="Web-{CA70DB22-CA61-422F-AF2A-93DC1ECB325D}" dt="2022-02-20T19:39:14.132" v="12"/>
          <ac:spMkLst>
            <pc:docMk/>
            <pc:sldMk cId="3393450130" sldId="266"/>
            <ac:spMk id="16" creationId="{3CF62545-93A0-4FD5-9B48-48DCA794CBA1}"/>
          </ac:spMkLst>
        </pc:spChg>
        <pc:picChg chg="del mod">
          <ac:chgData name="Patrycja Szczepańska" userId="S::pszczepanska@sp5grudziadz.edupage.org::a70233be-7d36-401a-94ec-822082e73909" providerId="AD" clId="Web-{CA70DB22-CA61-422F-AF2A-93DC1ECB325D}" dt="2022-02-20T19:38:32.756" v="5"/>
          <ac:picMkLst>
            <pc:docMk/>
            <pc:sldMk cId="3393450130" sldId="266"/>
            <ac:picMk id="5" creationId="{E16A509F-BE6F-4A60-AE17-E111E27091C8}"/>
          </ac:picMkLst>
        </pc:picChg>
        <pc:picChg chg="add del mod">
          <ac:chgData name="Patrycja Szczepańska" userId="S::pszczepanska@sp5grudziadz.edupage.org::a70233be-7d36-401a-94ec-822082e73909" providerId="AD" clId="Web-{CA70DB22-CA61-422F-AF2A-93DC1ECB325D}" dt="2022-02-20T19:38:53.897" v="8"/>
          <ac:picMkLst>
            <pc:docMk/>
            <pc:sldMk cId="3393450130" sldId="266"/>
            <ac:picMk id="8" creationId="{2DD15876-D344-448A-B510-2721A22914D7}"/>
          </ac:picMkLst>
        </pc:picChg>
      </pc:sldChg>
    </pc:docChg>
  </pc:docChgLst>
  <pc:docChgLst>
    <pc:chgData clId="Web-{B87B15CE-45A6-468A-AEF1-601092D75655}"/>
    <pc:docChg chg="modSld">
      <pc:chgData name="" userId="" providerId="" clId="Web-{B87B15CE-45A6-468A-AEF1-601092D75655}" dt="2022-02-20T19:25:50.796" v="0" actId="20577"/>
      <pc:docMkLst>
        <pc:docMk/>
      </pc:docMkLst>
      <pc:sldChg chg="modSp">
        <pc:chgData name="" userId="" providerId="" clId="Web-{B87B15CE-45A6-468A-AEF1-601092D75655}" dt="2022-02-20T19:25:50.796" v="0" actId="20577"/>
        <pc:sldMkLst>
          <pc:docMk/>
          <pc:sldMk cId="1437431432" sldId="261"/>
        </pc:sldMkLst>
        <pc:spChg chg="mod">
          <ac:chgData name="" userId="" providerId="" clId="Web-{B87B15CE-45A6-468A-AEF1-601092D75655}" dt="2022-02-20T19:25:50.796" v="0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C15C1116-9E42-4443-956B-BF1B6FE6E67E}"/>
    <pc:docChg chg="addSld modSld sldOrd">
      <pc:chgData name="Patrycja Szczepańska" userId="S::pszczepanska@sp5grudziadz.edupage.org::a70233be-7d36-401a-94ec-822082e73909" providerId="AD" clId="Web-{C15C1116-9E42-4443-956B-BF1B6FE6E67E}" dt="2022-02-20T18:59:19.924" v="125" actId="20577"/>
      <pc:docMkLst>
        <pc:docMk/>
      </pc:docMkLst>
      <pc:sldChg chg="addSp delSp modSp delAnim">
        <pc:chgData name="Patrycja Szczepańska" userId="S::pszczepanska@sp5grudziadz.edupage.org::a70233be-7d36-401a-94ec-822082e73909" providerId="AD" clId="Web-{C15C1116-9E42-4443-956B-BF1B6FE6E67E}" dt="2022-02-20T18:41:57.669" v="79" actId="1076"/>
        <pc:sldMkLst>
          <pc:docMk/>
          <pc:sldMk cId="324959597" sldId="257"/>
        </pc:sldMkLst>
        <pc:picChg chg="del">
          <ac:chgData name="Patrycja Szczepańska" userId="S::pszczepanska@sp5grudziadz.edupage.org::a70233be-7d36-401a-94ec-822082e73909" providerId="AD" clId="Web-{C15C1116-9E42-4443-956B-BF1B6FE6E67E}" dt="2022-02-20T18:40:09.525" v="52"/>
          <ac:picMkLst>
            <pc:docMk/>
            <pc:sldMk cId="324959597" sldId="257"/>
            <ac:picMk id="6" creationId="{2176539F-3627-4FE9-B216-5C25E040BFE1}"/>
          </ac:picMkLst>
        </pc:picChg>
        <pc:picChg chg="add del mod">
          <ac:chgData name="Patrycja Szczepańska" userId="S::pszczepanska@sp5grudziadz.edupage.org::a70233be-7d36-401a-94ec-822082e73909" providerId="AD" clId="Web-{C15C1116-9E42-4443-956B-BF1B6FE6E67E}" dt="2022-02-20T18:41:46.559" v="74"/>
          <ac:picMkLst>
            <pc:docMk/>
            <pc:sldMk cId="324959597" sldId="257"/>
            <ac:picMk id="7" creationId="{B88ED8B4-4AC9-4720-83B4-4B6DF09D6041}"/>
          </ac:picMkLst>
        </pc:picChg>
        <pc:picChg chg="add mod">
          <ac:chgData name="Patrycja Szczepańska" userId="S::pszczepanska@sp5grudziadz.edupage.org::a70233be-7d36-401a-94ec-822082e73909" providerId="AD" clId="Web-{C15C1116-9E42-4443-956B-BF1B6FE6E67E}" dt="2022-02-20T18:41:57.669" v="79" actId="1076"/>
          <ac:picMkLst>
            <pc:docMk/>
            <pc:sldMk cId="324959597" sldId="257"/>
            <ac:picMk id="8" creationId="{75737595-50C1-4678-A32E-9DE8FEC3105F}"/>
          </ac:picMkLst>
        </pc:picChg>
      </pc:sldChg>
      <pc:sldChg chg="ord">
        <pc:chgData name="Patrycja Szczepańska" userId="S::pszczepanska@sp5grudziadz.edupage.org::a70233be-7d36-401a-94ec-822082e73909" providerId="AD" clId="Web-{C15C1116-9E42-4443-956B-BF1B6FE6E67E}" dt="2022-02-20T18:57:25.437" v="84"/>
        <pc:sldMkLst>
          <pc:docMk/>
          <pc:sldMk cId="1406058152" sldId="260"/>
        </pc:sldMkLst>
      </pc:sldChg>
      <pc:sldChg chg="modSp">
        <pc:chgData name="Patrycja Szczepańska" userId="S::pszczepanska@sp5grudziadz.edupage.org::a70233be-7d36-401a-94ec-822082e73909" providerId="AD" clId="Web-{C15C1116-9E42-4443-956B-BF1B6FE6E67E}" dt="2022-02-20T18:39:40.306" v="51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C15C1116-9E42-4443-956B-BF1B6FE6E67E}" dt="2022-02-20T18:39:40.306" v="51" actId="20577"/>
          <ac:spMkLst>
            <pc:docMk/>
            <pc:sldMk cId="1437431432" sldId="261"/>
            <ac:spMk id="3" creationId="{2CE359C3-967A-432C-BA4C-05D10971E2D8}"/>
          </ac:spMkLst>
        </pc:spChg>
      </pc:sldChg>
      <pc:sldChg chg="addSp modSp mod ord setBg">
        <pc:chgData name="Patrycja Szczepańska" userId="S::pszczepanska@sp5grudziadz.edupage.org::a70233be-7d36-401a-94ec-822082e73909" providerId="AD" clId="Web-{C15C1116-9E42-4443-956B-BF1B6FE6E67E}" dt="2022-02-20T18:57:29.328" v="85"/>
        <pc:sldMkLst>
          <pc:docMk/>
          <pc:sldMk cId="4248538190" sldId="262"/>
        </pc:sldMkLst>
        <pc:spChg chg="mod">
          <ac:chgData name="Patrycja Szczepańska" userId="S::pszczepanska@sp5grudziadz.edupage.org::a70233be-7d36-401a-94ec-822082e73909" providerId="AD" clId="Web-{C15C1116-9E42-4443-956B-BF1B6FE6E67E}" dt="2022-02-20T18:37:24.427" v="18" actId="14100"/>
          <ac:spMkLst>
            <pc:docMk/>
            <pc:sldMk cId="4248538190" sldId="262"/>
            <ac:spMk id="2" creationId="{D30A25A4-E896-418E-8048-2328B060795B}"/>
          </ac:spMkLst>
        </pc:spChg>
        <pc:spChg chg="mod ord">
          <ac:chgData name="Patrycja Szczepańska" userId="S::pszczepanska@sp5grudziadz.edupage.org::a70233be-7d36-401a-94ec-822082e73909" providerId="AD" clId="Web-{C15C1116-9E42-4443-956B-BF1B6FE6E67E}" dt="2022-02-20T18:55:09.808" v="81" actId="20577"/>
          <ac:spMkLst>
            <pc:docMk/>
            <pc:sldMk cId="4248538190" sldId="262"/>
            <ac:spMk id="3" creationId="{4E3B0044-A44A-43DC-A9DE-1EC71264D577}"/>
          </ac:spMkLst>
        </pc:spChg>
        <pc:spChg chg="add">
          <ac:chgData name="Patrycja Szczepańska" userId="S::pszczepanska@sp5grudziadz.edupage.org::a70233be-7d36-401a-94ec-822082e73909" providerId="AD" clId="Web-{C15C1116-9E42-4443-956B-BF1B6FE6E67E}" dt="2022-02-20T18:35:17.846" v="1"/>
          <ac:spMkLst>
            <pc:docMk/>
            <pc:sldMk cId="4248538190" sldId="262"/>
            <ac:spMk id="9" creationId="{79BB35BC-D5C2-4C8B-A22A-A71E6191913B}"/>
          </ac:spMkLst>
        </pc:spChg>
        <pc:picChg chg="add mod">
          <ac:chgData name="Patrycja Szczepańska" userId="S::pszczepanska@sp5grudziadz.edupage.org::a70233be-7d36-401a-94ec-822082e73909" providerId="AD" clId="Web-{C15C1116-9E42-4443-956B-BF1B6FE6E67E}" dt="2022-02-20T18:35:17.846" v="1"/>
          <ac:picMkLst>
            <pc:docMk/>
            <pc:sldMk cId="4248538190" sldId="262"/>
            <ac:picMk id="4" creationId="{A43274B0-795B-481E-9C23-AAFE539262EE}"/>
          </ac:picMkLst>
        </pc:picChg>
      </pc:sldChg>
      <pc:sldChg chg="modSp new">
        <pc:chgData name="Patrycja Szczepańska" userId="S::pszczepanska@sp5grudziadz.edupage.org::a70233be-7d36-401a-94ec-822082e73909" providerId="AD" clId="Web-{C15C1116-9E42-4443-956B-BF1B6FE6E67E}" dt="2022-02-20T18:59:19.924" v="125" actId="20577"/>
        <pc:sldMkLst>
          <pc:docMk/>
          <pc:sldMk cId="2147878281" sldId="263"/>
        </pc:sldMkLst>
        <pc:spChg chg="mod">
          <ac:chgData name="Patrycja Szczepańska" userId="S::pszczepanska@sp5grudziadz.edupage.org::a70233be-7d36-401a-94ec-822082e73909" providerId="AD" clId="Web-{C15C1116-9E42-4443-956B-BF1B6FE6E67E}" dt="2022-02-20T18:59:08.393" v="124" actId="20577"/>
          <ac:spMkLst>
            <pc:docMk/>
            <pc:sldMk cId="2147878281" sldId="263"/>
            <ac:spMk id="2" creationId="{BC17198E-53CA-491F-9C6C-A08BE516190F}"/>
          </ac:spMkLst>
        </pc:spChg>
        <pc:spChg chg="mod">
          <ac:chgData name="Patrycja Szczepańska" userId="S::pszczepanska@sp5grudziadz.edupage.org::a70233be-7d36-401a-94ec-822082e73909" providerId="AD" clId="Web-{C15C1116-9E42-4443-956B-BF1B6FE6E67E}" dt="2022-02-20T18:59:19.924" v="125" actId="20577"/>
          <ac:spMkLst>
            <pc:docMk/>
            <pc:sldMk cId="2147878281" sldId="263"/>
            <ac:spMk id="3" creationId="{B60D890C-FE19-48C2-8893-3AD41371E1D0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05C445FA-140E-4541-9DFE-68255DC7B8FC}"/>
    <pc:docChg chg="modSld">
      <pc:chgData name="Patrycja Szczepańska" userId="S::pszczepanska@sp5grudziadz.edupage.org::a70233be-7d36-401a-94ec-822082e73909" providerId="AD" clId="Web-{05C445FA-140E-4541-9DFE-68255DC7B8FC}" dt="2022-02-20T19:33:28.955" v="46" actId="20577"/>
      <pc:docMkLst>
        <pc:docMk/>
      </pc:docMkLst>
      <pc:sldChg chg="addSp delSp modSp mod setBg setClrOvrMap">
        <pc:chgData name="Patrycja Szczepańska" userId="S::pszczepanska@sp5grudziadz.edupage.org::a70233be-7d36-401a-94ec-822082e73909" providerId="AD" clId="Web-{05C445FA-140E-4541-9DFE-68255DC7B8FC}" dt="2022-02-20T19:31:22.655" v="30" actId="14100"/>
        <pc:sldMkLst>
          <pc:docMk/>
          <pc:sldMk cId="3691228099" sldId="265"/>
        </pc:sldMkLst>
        <pc:spChg chg="mod">
          <ac:chgData name="Patrycja Szczepańska" userId="S::pszczepanska@sp5grudziadz.edupage.org::a70233be-7d36-401a-94ec-822082e73909" providerId="AD" clId="Web-{05C445FA-140E-4541-9DFE-68255DC7B8FC}" dt="2022-02-20T19:30:33.716" v="17" actId="14100"/>
          <ac:spMkLst>
            <pc:docMk/>
            <pc:sldMk cId="3691228099" sldId="265"/>
            <ac:spMk id="2" creationId="{2D2F5AA6-D2F1-4D19-AB7B-C0052FE12864}"/>
          </ac:spMkLst>
        </pc:spChg>
        <pc:spChg chg="mod">
          <ac:chgData name="Patrycja Szczepańska" userId="S::pszczepanska@sp5grudziadz.edupage.org::a70233be-7d36-401a-94ec-822082e73909" providerId="AD" clId="Web-{05C445FA-140E-4541-9DFE-68255DC7B8FC}" dt="2022-02-20T19:31:22.655" v="30" actId="14100"/>
          <ac:spMkLst>
            <pc:docMk/>
            <pc:sldMk cId="3691228099" sldId="265"/>
            <ac:spMk id="3" creationId="{32F02DB7-34AA-4C9C-9038-F1F33610FD03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9" creationId="{9AA72BD9-2C5A-4EDC-931F-5AA08EACA0F3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11" creationId="{DD3981AC-7B61-4947-BCF3-F7AA7FA385B9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13" creationId="{55D4142C-5077-457F-A6AD-3FECFDB39685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15" creationId="{7A5F0580-5EE9-419F-96EE-B6529EF6E7D0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49.778" v="5"/>
          <ac:spMkLst>
            <pc:docMk/>
            <pc:sldMk cId="3691228099" sldId="265"/>
            <ac:spMk id="20" creationId="{8F23F8A3-8FD7-4779-8323-FDC26BE99889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49.778" v="5"/>
          <ac:spMkLst>
            <pc:docMk/>
            <pc:sldMk cId="3691228099" sldId="265"/>
            <ac:spMk id="22" creationId="{F605C4CC-A25C-416F-8333-7CB7DC97D870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56" v="7"/>
          <ac:spMkLst>
            <pc:docMk/>
            <pc:sldMk cId="3691228099" sldId="265"/>
            <ac:spMk id="24" creationId="{AEDD7960-4866-4399-BEF6-DD1431AB4E34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56" v="7"/>
          <ac:spMkLst>
            <pc:docMk/>
            <pc:sldMk cId="3691228099" sldId="265"/>
            <ac:spMk id="25" creationId="{6B5E2835-4E47-45B3-9CFE-732FF7B05472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56" v="7"/>
          <ac:spMkLst>
            <pc:docMk/>
            <pc:sldMk cId="3691228099" sldId="265"/>
            <ac:spMk id="26" creationId="{55D4142C-5077-457F-A6AD-3FECFDB39685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56" v="7"/>
          <ac:spMkLst>
            <pc:docMk/>
            <pc:sldMk cId="3691228099" sldId="265"/>
            <ac:spMk id="27" creationId="{5B45AD5D-AA52-4F7B-9362-576A39AD9E09}"/>
          </ac:spMkLst>
        </pc:spChg>
        <pc:spChg chg="add del">
          <ac:chgData name="Patrycja Szczepańska" userId="S::pszczepanska@sp5grudziadz.edupage.org::a70233be-7d36-401a-94ec-822082e73909" providerId="AD" clId="Web-{05C445FA-140E-4541-9DFE-68255DC7B8FC}" dt="2022-02-20T19:29:57.356" v="7"/>
          <ac:spMkLst>
            <pc:docMk/>
            <pc:sldMk cId="3691228099" sldId="265"/>
            <ac:spMk id="28" creationId="{7A5F0580-5EE9-419F-96EE-B6529EF6E7D0}"/>
          </ac:spMkLst>
        </pc:spChg>
        <pc:spChg chg="add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30" creationId="{9AA72BD9-2C5A-4EDC-931F-5AA08EACA0F3}"/>
          </ac:spMkLst>
        </pc:spChg>
        <pc:spChg chg="add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31" creationId="{DD3981AC-7B61-4947-BCF3-F7AA7FA385B9}"/>
          </ac:spMkLst>
        </pc:spChg>
        <pc:spChg chg="add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32" creationId="{55D4142C-5077-457F-A6AD-3FECFDB39685}"/>
          </ac:spMkLst>
        </pc:spChg>
        <pc:spChg chg="add">
          <ac:chgData name="Patrycja Szczepańska" userId="S::pszczepanska@sp5grudziadz.edupage.org::a70233be-7d36-401a-94ec-822082e73909" providerId="AD" clId="Web-{05C445FA-140E-4541-9DFE-68255DC7B8FC}" dt="2022-02-20T19:29:57.372" v="8"/>
          <ac:spMkLst>
            <pc:docMk/>
            <pc:sldMk cId="3691228099" sldId="265"/>
            <ac:spMk id="33" creationId="{7A5F0580-5EE9-419F-96EE-B6529EF6E7D0}"/>
          </ac:spMkLst>
        </pc:spChg>
        <pc:picChg chg="add mod ord">
          <ac:chgData name="Patrycja Szczepańska" userId="S::pszczepanska@sp5grudziadz.edupage.org::a70233be-7d36-401a-94ec-822082e73909" providerId="AD" clId="Web-{05C445FA-140E-4541-9DFE-68255DC7B8FC}" dt="2022-02-20T19:29:57.372" v="8"/>
          <ac:picMkLst>
            <pc:docMk/>
            <pc:sldMk cId="3691228099" sldId="265"/>
            <ac:picMk id="4" creationId="{F23CEC6B-7892-4BD9-90AE-EBAE6B49F40E}"/>
          </ac:picMkLst>
        </pc:picChg>
      </pc:sldChg>
      <pc:sldChg chg="addSp modSp">
        <pc:chgData name="Patrycja Szczepańska" userId="S::pszczepanska@sp5grudziadz.edupage.org::a70233be-7d36-401a-94ec-822082e73909" providerId="AD" clId="Web-{05C445FA-140E-4541-9DFE-68255DC7B8FC}" dt="2022-02-20T19:33:28.955" v="46" actId="20577"/>
        <pc:sldMkLst>
          <pc:docMk/>
          <pc:sldMk cId="3393450130" sldId="266"/>
        </pc:sldMkLst>
        <pc:spChg chg="mod">
          <ac:chgData name="Patrycja Szczepańska" userId="S::pszczepanska@sp5grudziadz.edupage.org::a70233be-7d36-401a-94ec-822082e73909" providerId="AD" clId="Web-{05C445FA-140E-4541-9DFE-68255DC7B8FC}" dt="2022-02-20T19:33:28.955" v="46" actId="20577"/>
          <ac:spMkLst>
            <pc:docMk/>
            <pc:sldMk cId="3393450130" sldId="266"/>
            <ac:spMk id="3" creationId="{1CA85D12-1557-431E-A20B-2BD7505ED9CA}"/>
          </ac:spMkLst>
        </pc:spChg>
        <pc:spChg chg="add">
          <ac:chgData name="Patrycja Szczepańska" userId="S::pszczepanska@sp5grudziadz.edupage.org::a70233be-7d36-401a-94ec-822082e73909" providerId="AD" clId="Web-{05C445FA-140E-4541-9DFE-68255DC7B8FC}" dt="2022-02-20T19:32:06.156" v="36"/>
          <ac:spMkLst>
            <pc:docMk/>
            <pc:sldMk cId="3393450130" sldId="266"/>
            <ac:spMk id="4" creationId="{20F843AD-B268-4612-805C-2797512271A8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BB7C4EEC-09CF-4D71-A3B4-B977E444B4E4}"/>
    <pc:docChg chg="addSld modSld">
      <pc:chgData name="Patrycja Szczepańska" userId="S::pszczepanska@sp5grudziadz.edupage.org::a70233be-7d36-401a-94ec-822082e73909" providerId="AD" clId="Web-{BB7C4EEC-09CF-4D71-A3B4-B977E444B4E4}" dt="2022-02-20T17:24:17.549" v="11" actId="20577"/>
      <pc:docMkLst>
        <pc:docMk/>
      </pc:docMkLst>
      <pc:sldChg chg="modSp modAnim">
        <pc:chgData name="Patrycja Szczepańska" userId="S::pszczepanska@sp5grudziadz.edupage.org::a70233be-7d36-401a-94ec-822082e73909" providerId="AD" clId="Web-{BB7C4EEC-09CF-4D71-A3B4-B977E444B4E4}" dt="2022-02-20T17:21:40.243" v="4" actId="20577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BB7C4EEC-09CF-4D71-A3B4-B977E444B4E4}" dt="2022-02-20T17:21:40.243" v="4" actId="20577"/>
          <ac:spMkLst>
            <pc:docMk/>
            <pc:sldMk cId="324959597" sldId="257"/>
            <ac:spMk id="5" creationId="{043C908E-502E-4090-8A94-30739D37E857}"/>
          </ac:spMkLst>
        </pc:spChg>
      </pc:sldChg>
      <pc:sldChg chg="new">
        <pc:chgData name="Patrycja Szczepańska" userId="S::pszczepanska@sp5grudziadz.edupage.org::a70233be-7d36-401a-94ec-822082e73909" providerId="AD" clId="Web-{BB7C4EEC-09CF-4D71-A3B4-B977E444B4E4}" dt="2022-02-20T17:21:47.399" v="5"/>
        <pc:sldMkLst>
          <pc:docMk/>
          <pc:sldMk cId="2185473351" sldId="259"/>
        </pc:sldMkLst>
      </pc:sldChg>
      <pc:sldChg chg="new">
        <pc:chgData name="Patrycja Szczepańska" userId="S::pszczepanska@sp5grudziadz.edupage.org::a70233be-7d36-401a-94ec-822082e73909" providerId="AD" clId="Web-{BB7C4EEC-09CF-4D71-A3B4-B977E444B4E4}" dt="2022-02-20T17:21:50.509" v="6"/>
        <pc:sldMkLst>
          <pc:docMk/>
          <pc:sldMk cId="1406058152" sldId="260"/>
        </pc:sldMkLst>
      </pc:sldChg>
      <pc:sldChg chg="modSp">
        <pc:chgData name="Patrycja Szczepańska" userId="S::pszczepanska@sp5grudziadz.edupage.org::a70233be-7d36-401a-94ec-822082e73909" providerId="AD" clId="Web-{BB7C4EEC-09CF-4D71-A3B4-B977E444B4E4}" dt="2022-02-20T17:24:17.549" v="11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BB7C4EEC-09CF-4D71-A3B4-B977E444B4E4}" dt="2022-02-20T17:24:17.549" v="11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22574A82-F945-43ED-B39E-B0CA8B34E0E1}"/>
    <pc:docChg chg="modSld">
      <pc:chgData name="Patrycja Szczepańska" userId="S::pszczepanska@sp5grudziadz.edupage.org::a70233be-7d36-401a-94ec-822082e73909" providerId="AD" clId="Web-{22574A82-F945-43ED-B39E-B0CA8B34E0E1}" dt="2022-02-20T19:24:55.748" v="0" actId="20577"/>
      <pc:docMkLst>
        <pc:docMk/>
      </pc:docMkLst>
      <pc:sldChg chg="modSp">
        <pc:chgData name="Patrycja Szczepańska" userId="S::pszczepanska@sp5grudziadz.edupage.org::a70233be-7d36-401a-94ec-822082e73909" providerId="AD" clId="Web-{22574A82-F945-43ED-B39E-B0CA8B34E0E1}" dt="2022-02-20T19:24:55.748" v="0" actId="20577"/>
        <pc:sldMkLst>
          <pc:docMk/>
          <pc:sldMk cId="1405092288" sldId="265"/>
        </pc:sldMkLst>
        <pc:spChg chg="mod">
          <ac:chgData name="Patrycja Szczepańska" userId="S::pszczepanska@sp5grudziadz.edupage.org::a70233be-7d36-401a-94ec-822082e73909" providerId="AD" clId="Web-{22574A82-F945-43ED-B39E-B0CA8B34E0E1}" dt="2022-02-20T19:24:55.748" v="0" actId="20577"/>
          <ac:spMkLst>
            <pc:docMk/>
            <pc:sldMk cId="1405092288" sldId="265"/>
            <ac:spMk id="3" creationId="{B1EEC6FD-54FA-4EE0-A6D1-A454F84D8A25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FBACC2C8-CA0A-4C9D-88F5-C834AADB087C}"/>
    <pc:docChg chg="modSld">
      <pc:chgData name="Patrycja Szczepańska" userId="S::pszczepanska@sp5grudziadz.edupage.org::a70233be-7d36-401a-94ec-822082e73909" providerId="AD" clId="Web-{FBACC2C8-CA0A-4C9D-88F5-C834AADB087C}" dt="2022-02-20T18:03:59.091" v="16" actId="1076"/>
      <pc:docMkLst>
        <pc:docMk/>
      </pc:docMkLst>
      <pc:sldChg chg="addSp modSp addAnim">
        <pc:chgData name="Patrycja Szczepańska" userId="S::pszczepanska@sp5grudziadz.edupage.org::a70233be-7d36-401a-94ec-822082e73909" providerId="AD" clId="Web-{FBACC2C8-CA0A-4C9D-88F5-C834AADB087C}" dt="2022-02-20T18:03:59.091" v="16" actId="1076"/>
        <pc:sldMkLst>
          <pc:docMk/>
          <pc:sldMk cId="324959597" sldId="257"/>
        </pc:sldMkLst>
        <pc:picChg chg="add mod">
          <ac:chgData name="Patrycja Szczepańska" userId="S::pszczepanska@sp5grudziadz.edupage.org::a70233be-7d36-401a-94ec-822082e73909" providerId="AD" clId="Web-{FBACC2C8-CA0A-4C9D-88F5-C834AADB087C}" dt="2022-02-20T18:03:59.091" v="16" actId="1076"/>
          <ac:picMkLst>
            <pc:docMk/>
            <pc:sldMk cId="324959597" sldId="257"/>
            <ac:picMk id="7" creationId="{69036134-364E-4FB0-A521-BF65CAD645E6}"/>
          </ac:picMkLst>
        </pc:picChg>
      </pc:sldChg>
      <pc:sldChg chg="addSp delSp modSp mod setBg setClrOvrMap">
        <pc:chgData name="Patrycja Szczepańska" userId="S::pszczepanska@sp5grudziadz.edupage.org::a70233be-7d36-401a-94ec-822082e73909" providerId="AD" clId="Web-{FBACC2C8-CA0A-4C9D-88F5-C834AADB087C}" dt="2022-02-20T18:02:18.402" v="14"/>
        <pc:sldMkLst>
          <pc:docMk/>
          <pc:sldMk cId="2185473351" sldId="259"/>
        </pc:sldMkLst>
        <pc:spChg chg="mod">
          <ac:chgData name="Patrycja Szczepańska" userId="S::pszczepanska@sp5grudziadz.edupage.org::a70233be-7d36-401a-94ec-822082e73909" providerId="AD" clId="Web-{FBACC2C8-CA0A-4C9D-88F5-C834AADB087C}" dt="2022-02-20T18:02:18.402" v="14"/>
          <ac:spMkLst>
            <pc:docMk/>
            <pc:sldMk cId="2185473351" sldId="259"/>
            <ac:spMk id="2" creationId="{7D64D597-205F-45CD-B334-E72EDBC5C111}"/>
          </ac:spMkLst>
        </pc:spChg>
        <pc:spChg chg="mod">
          <ac:chgData name="Patrycja Szczepańska" userId="S::pszczepanska@sp5grudziadz.edupage.org::a70233be-7d36-401a-94ec-822082e73909" providerId="AD" clId="Web-{FBACC2C8-CA0A-4C9D-88F5-C834AADB087C}" dt="2022-02-20T18:02:18.402" v="14"/>
          <ac:spMkLst>
            <pc:docMk/>
            <pc:sldMk cId="2185473351" sldId="259"/>
            <ac:spMk id="3" creationId="{802F84E2-37B3-4873-ACDD-2BEBE01D85AE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8.402" v="14"/>
          <ac:spMkLst>
            <pc:docMk/>
            <pc:sldMk cId="2185473351" sldId="259"/>
            <ac:spMk id="8" creationId="{3A4F209C-C20E-4FA7-B241-1EF4F8D193B2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8.402" v="14"/>
          <ac:spMkLst>
            <pc:docMk/>
            <pc:sldMk cId="2185473351" sldId="259"/>
            <ac:spMk id="10" creationId="{E4564234-45B0-4ED8-A9E2-199C00173276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1:59.449" v="3"/>
          <ac:spMkLst>
            <pc:docMk/>
            <pc:sldMk cId="2185473351" sldId="259"/>
            <ac:spMk id="15" creationId="{8F23F8A3-8FD7-4779-8323-FDC26BE99889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1:59.449" v="3"/>
          <ac:spMkLst>
            <pc:docMk/>
            <pc:sldMk cId="2185473351" sldId="259"/>
            <ac:spMk id="17" creationId="{F605C4CC-A25C-416F-8333-7CB7DC97D870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01.230" v="5"/>
          <ac:spMkLst>
            <pc:docMk/>
            <pc:sldMk cId="2185473351" sldId="259"/>
            <ac:spMk id="19" creationId="{F13C74B1-5B17-4795-BED0-7140497B445A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01.230" v="5"/>
          <ac:spMkLst>
            <pc:docMk/>
            <pc:sldMk cId="2185473351" sldId="259"/>
            <ac:spMk id="20" creationId="{D4974D33-8DC5-464E-8C6D-BE58F0669C17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0.074" v="7"/>
          <ac:spMkLst>
            <pc:docMk/>
            <pc:sldMk cId="2185473351" sldId="259"/>
            <ac:spMk id="22" creationId="{8F23F8A3-8FD7-4779-8323-FDC26BE99889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0.074" v="7"/>
          <ac:spMkLst>
            <pc:docMk/>
            <pc:sldMk cId="2185473351" sldId="259"/>
            <ac:spMk id="23" creationId="{F605C4CC-A25C-416F-8333-7CB7DC97D870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2.543" v="9"/>
          <ac:spMkLst>
            <pc:docMk/>
            <pc:sldMk cId="2185473351" sldId="259"/>
            <ac:spMk id="25" creationId="{F13C74B1-5B17-4795-BED0-7140497B445A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2.543" v="9"/>
          <ac:spMkLst>
            <pc:docMk/>
            <pc:sldMk cId="2185473351" sldId="259"/>
            <ac:spMk id="26" creationId="{D4974D33-8DC5-464E-8C6D-BE58F0669C17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7.121" v="11"/>
          <ac:spMkLst>
            <pc:docMk/>
            <pc:sldMk cId="2185473351" sldId="259"/>
            <ac:spMk id="28" creationId="{5E8D2E83-FB3A-40E7-A9E5-7AB389D612B4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8.402" v="13"/>
          <ac:spMkLst>
            <pc:docMk/>
            <pc:sldMk cId="2185473351" sldId="259"/>
            <ac:spMk id="30" creationId="{EE1FC7B4-E4A7-4452-B413-1A623E3A7230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8.402" v="13"/>
          <ac:spMkLst>
            <pc:docMk/>
            <pc:sldMk cId="2185473351" sldId="259"/>
            <ac:spMk id="31" creationId="{E0709AF0-24F0-4486-B189-BE6386BDB198}"/>
          </ac:spMkLst>
        </pc:spChg>
        <pc:spChg chg="add del">
          <ac:chgData name="Patrycja Szczepańska" userId="S::pszczepanska@sp5grudziadz.edupage.org::a70233be-7d36-401a-94ec-822082e73909" providerId="AD" clId="Web-{FBACC2C8-CA0A-4C9D-88F5-C834AADB087C}" dt="2022-02-20T18:02:18.402" v="13"/>
          <ac:spMkLst>
            <pc:docMk/>
            <pc:sldMk cId="2185473351" sldId="259"/>
            <ac:spMk id="32" creationId="{FBE3B62F-5853-4A3C-B050-6186351A7176}"/>
          </ac:spMkLst>
        </pc:spChg>
        <pc:spChg chg="add">
          <ac:chgData name="Patrycja Szczepańska" userId="S::pszczepanska@sp5grudziadz.edupage.org::a70233be-7d36-401a-94ec-822082e73909" providerId="AD" clId="Web-{FBACC2C8-CA0A-4C9D-88F5-C834AADB087C}" dt="2022-02-20T18:02:18.402" v="14"/>
          <ac:spMkLst>
            <pc:docMk/>
            <pc:sldMk cId="2185473351" sldId="259"/>
            <ac:spMk id="34" creationId="{5E8D2E83-FB3A-40E7-A9E5-7AB389D612B4}"/>
          </ac:spMkLst>
        </pc:spChg>
        <pc:picChg chg="add mod ord">
          <ac:chgData name="Patrycja Szczepańska" userId="S::pszczepanska@sp5grudziadz.edupage.org::a70233be-7d36-401a-94ec-822082e73909" providerId="AD" clId="Web-{FBACC2C8-CA0A-4C9D-88F5-C834AADB087C}" dt="2022-02-20T18:02:18.402" v="14"/>
          <ac:picMkLst>
            <pc:docMk/>
            <pc:sldMk cId="2185473351" sldId="259"/>
            <ac:picMk id="4" creationId="{90139B10-75E8-426E-8349-77B40129B9E5}"/>
          </ac:picMkLst>
        </pc:picChg>
      </pc:sldChg>
    </pc:docChg>
  </pc:docChgLst>
  <pc:docChgLst>
    <pc:chgData name="Patrycja Szczepańska" userId="S::pszczepanska@sp5grudziadz.edupage.org::a70233be-7d36-401a-94ec-822082e73909" providerId="AD" clId="Web-{830E62E4-E92F-4A58-95CE-83CD58D21EA0}"/>
    <pc:docChg chg="modSld">
      <pc:chgData name="Patrycja Szczepańska" userId="S::pszczepanska@sp5grudziadz.edupage.org::a70233be-7d36-401a-94ec-822082e73909" providerId="AD" clId="Web-{830E62E4-E92F-4A58-95CE-83CD58D21EA0}" dt="2022-02-20T18:17:43.464" v="118" actId="20577"/>
      <pc:docMkLst>
        <pc:docMk/>
      </pc:docMkLst>
      <pc:sldChg chg="delSp modSp delAnim">
        <pc:chgData name="Patrycja Szczepańska" userId="S::pszczepanska@sp5grudziadz.edupage.org::a70233be-7d36-401a-94ec-822082e73909" providerId="AD" clId="Web-{830E62E4-E92F-4A58-95CE-83CD58D21EA0}" dt="2022-02-20T18:04:35.415" v="2" actId="1076"/>
        <pc:sldMkLst>
          <pc:docMk/>
          <pc:sldMk cId="324959597" sldId="257"/>
        </pc:sldMkLst>
        <pc:picChg chg="mod">
          <ac:chgData name="Patrycja Szczepańska" userId="S::pszczepanska@sp5grudziadz.edupage.org::a70233be-7d36-401a-94ec-822082e73909" providerId="AD" clId="Web-{830E62E4-E92F-4A58-95CE-83CD58D21EA0}" dt="2022-02-20T18:04:35.415" v="2" actId="1076"/>
          <ac:picMkLst>
            <pc:docMk/>
            <pc:sldMk cId="324959597" sldId="257"/>
            <ac:picMk id="6" creationId="{2176539F-3627-4FE9-B216-5C25E040BFE1}"/>
          </ac:picMkLst>
        </pc:picChg>
        <pc:picChg chg="del mod">
          <ac:chgData name="Patrycja Szczepańska" userId="S::pszczepanska@sp5grudziadz.edupage.org::a70233be-7d36-401a-94ec-822082e73909" providerId="AD" clId="Web-{830E62E4-E92F-4A58-95CE-83CD58D21EA0}" dt="2022-02-20T18:04:32.384" v="1"/>
          <ac:picMkLst>
            <pc:docMk/>
            <pc:sldMk cId="324959597" sldId="257"/>
            <ac:picMk id="7" creationId="{69036134-364E-4FB0-A521-BF65CAD645E6}"/>
          </ac:picMkLst>
        </pc:picChg>
      </pc:sldChg>
      <pc:sldChg chg="modSp">
        <pc:chgData name="Patrycja Szczepańska" userId="S::pszczepanska@sp5grudziadz.edupage.org::a70233be-7d36-401a-94ec-822082e73909" providerId="AD" clId="Web-{830E62E4-E92F-4A58-95CE-83CD58D21EA0}" dt="2022-02-20T18:17:43.464" v="118" actId="20577"/>
        <pc:sldMkLst>
          <pc:docMk/>
          <pc:sldMk cId="1406058152" sldId="260"/>
        </pc:sldMkLst>
        <pc:spChg chg="mod">
          <ac:chgData name="Patrycja Szczepańska" userId="S::pszczepanska@sp5grudziadz.edupage.org::a70233be-7d36-401a-94ec-822082e73909" providerId="AD" clId="Web-{830E62E4-E92F-4A58-95CE-83CD58D21EA0}" dt="2022-02-20T18:17:43.464" v="118" actId="20577"/>
          <ac:spMkLst>
            <pc:docMk/>
            <pc:sldMk cId="1406058152" sldId="260"/>
            <ac:spMk id="3" creationId="{FAE69026-D0AC-4CF3-8B6D-457051175990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7CF527F0-FEB4-4514-9F5A-6EF94FB66629}"/>
    <pc:docChg chg="modSld">
      <pc:chgData name="Patrycja Szczepańska" userId="S::pszczepanska@sp5grudziadz.edupage.org::a70233be-7d36-401a-94ec-822082e73909" providerId="AD" clId="Web-{7CF527F0-FEB4-4514-9F5A-6EF94FB66629}" dt="2022-02-20T16:57:28.922" v="106" actId="14100"/>
      <pc:docMkLst>
        <pc:docMk/>
      </pc:docMkLst>
      <pc:sldChg chg="modSp">
        <pc:chgData name="Patrycja Szczepańska" userId="S::pszczepanska@sp5grudziadz.edupage.org::a70233be-7d36-401a-94ec-822082e73909" providerId="AD" clId="Web-{7CF527F0-FEB4-4514-9F5A-6EF94FB66629}" dt="2022-02-20T16:53:41.573" v="58" actId="20577"/>
        <pc:sldMkLst>
          <pc:docMk/>
          <pc:sldMk cId="650317164" sldId="256"/>
        </pc:sldMkLst>
        <pc:spChg chg="mod">
          <ac:chgData name="Patrycja Szczepańska" userId="S::pszczepanska@sp5grudziadz.edupage.org::a70233be-7d36-401a-94ec-822082e73909" providerId="AD" clId="Web-{7CF527F0-FEB4-4514-9F5A-6EF94FB66629}" dt="2022-02-20T16:53:41.573" v="58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modSp">
        <pc:chgData name="Patrycja Szczepańska" userId="S::pszczepanska@sp5grudziadz.edupage.org::a70233be-7d36-401a-94ec-822082e73909" providerId="AD" clId="Web-{7CF527F0-FEB4-4514-9F5A-6EF94FB66629}" dt="2022-02-20T16:57:28.922" v="106" actId="14100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7CF527F0-FEB4-4514-9F5A-6EF94FB66629}" dt="2022-02-20T16:56:55.890" v="102" actId="20577"/>
          <ac:spMkLst>
            <pc:docMk/>
            <pc:sldMk cId="324959597" sldId="257"/>
            <ac:spMk id="2" creationId="{948A96D7-E9B6-48DD-9962-7054510D334D}"/>
          </ac:spMkLst>
        </pc:spChg>
        <pc:spChg chg="add mod">
          <ac:chgData name="Patrycja Szczepańska" userId="S::pszczepanska@sp5grudziadz.edupage.org::a70233be-7d36-401a-94ec-822082e73909" providerId="AD" clId="Web-{7CF527F0-FEB4-4514-9F5A-6EF94FB66629}" dt="2022-02-20T16:57:28.922" v="106" actId="14100"/>
          <ac:spMkLst>
            <pc:docMk/>
            <pc:sldMk cId="324959597" sldId="257"/>
            <ac:spMk id="4" creationId="{C357F4C9-0327-4ABC-8CB2-75C6F762B78B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DED944CB-294F-4514-9393-C3CB046857AB}"/>
    <pc:docChg chg="modSld">
      <pc:chgData name="Patrycja Szczepańska" userId="S::pszczepanska@sp5grudziadz.edupage.org::a70233be-7d36-401a-94ec-822082e73909" providerId="AD" clId="Web-{DED944CB-294F-4514-9393-C3CB046857AB}" dt="2022-02-20T19:54:46.754" v="2" actId="20577"/>
      <pc:docMkLst>
        <pc:docMk/>
      </pc:docMkLst>
      <pc:sldChg chg="modSp">
        <pc:chgData name="Patrycja Szczepańska" userId="S::pszczepanska@sp5grudziadz.edupage.org::a70233be-7d36-401a-94ec-822082e73909" providerId="AD" clId="Web-{DED944CB-294F-4514-9393-C3CB046857AB}" dt="2022-02-20T19:54:46.754" v="2" actId="20577"/>
        <pc:sldMkLst>
          <pc:docMk/>
          <pc:sldMk cId="3393450130" sldId="266"/>
        </pc:sldMkLst>
        <pc:spChg chg="mod">
          <ac:chgData name="Patrycja Szczepańska" userId="S::pszczepanska@sp5grudziadz.edupage.org::a70233be-7d36-401a-94ec-822082e73909" providerId="AD" clId="Web-{DED944CB-294F-4514-9393-C3CB046857AB}" dt="2022-02-20T19:54:46.754" v="2" actId="20577"/>
          <ac:spMkLst>
            <pc:docMk/>
            <pc:sldMk cId="3393450130" sldId="266"/>
            <ac:spMk id="2" creationId="{D420A388-E886-4B8C-B2CB-7CD1344B1188}"/>
          </ac:spMkLst>
        </pc:spChg>
      </pc:sldChg>
    </pc:docChg>
  </pc:docChgLst>
  <pc:docChgLst>
    <pc:chgData name="Joanna Pryc" userId="S::jpryc@sp5grudziadz.edupage.org::612293fb-fcb8-4293-beb1-f270f748baac" providerId="AD" clId="Web-{B5C139EB-F2F4-4D8B-8FC4-153F530DAFD8}"/>
    <pc:docChg chg="modSld">
      <pc:chgData name="Joanna Pryc" userId="S::jpryc@sp5grudziadz.edupage.org::612293fb-fcb8-4293-beb1-f270f748baac" providerId="AD" clId="Web-{B5C139EB-F2F4-4D8B-8FC4-153F530DAFD8}" dt="2022-02-20T16:54:41.973" v="46" actId="20577"/>
      <pc:docMkLst>
        <pc:docMk/>
      </pc:docMkLst>
      <pc:sldChg chg="modSp">
        <pc:chgData name="Joanna Pryc" userId="S::jpryc@sp5grudziadz.edupage.org::612293fb-fcb8-4293-beb1-f270f748baac" providerId="AD" clId="Web-{B5C139EB-F2F4-4D8B-8FC4-153F530DAFD8}" dt="2022-02-20T16:54:41.973" v="46" actId="20577"/>
        <pc:sldMkLst>
          <pc:docMk/>
          <pc:sldMk cId="324959597" sldId="257"/>
        </pc:sldMkLst>
        <pc:spChg chg="mod">
          <ac:chgData name="Joanna Pryc" userId="S::jpryc@sp5grudziadz.edupage.org::612293fb-fcb8-4293-beb1-f270f748baac" providerId="AD" clId="Web-{B5C139EB-F2F4-4D8B-8FC4-153F530DAFD8}" dt="2022-02-20T16:54:41.973" v="46" actId="20577"/>
          <ac:spMkLst>
            <pc:docMk/>
            <pc:sldMk cId="324959597" sldId="257"/>
            <ac:spMk id="3" creationId="{D83D92C1-E15C-4F5F-B143-E16B4826F468}"/>
          </ac:spMkLst>
        </pc:spChg>
      </pc:sldChg>
    </pc:docChg>
  </pc:docChgLst>
  <pc:docChgLst>
    <pc:chgData name="Zofia Kurzyńska" userId="S::zkurzynska@sp5grudziadz.edupage.org::f1ea1852-62c0-4cd1-bed7-1970ef2460c9" providerId="AD" clId="Web-{A0B339E5-B843-499A-938F-004BC13F271E}"/>
    <pc:docChg chg="modSld modMainMaster">
      <pc:chgData name="Zofia Kurzyńska" userId="S::zkurzynska@sp5grudziadz.edupage.org::f1ea1852-62c0-4cd1-bed7-1970ef2460c9" providerId="AD" clId="Web-{A0B339E5-B843-499A-938F-004BC13F271E}" dt="2022-02-20T17:10:39.203" v="6"/>
      <pc:docMkLst>
        <pc:docMk/>
      </pc:docMkLst>
      <pc:sldChg chg="modTransition modAnim">
        <pc:chgData name="Zofia Kurzyńska" userId="S::zkurzynska@sp5grudziadz.edupage.org::f1ea1852-62c0-4cd1-bed7-1970ef2460c9" providerId="AD" clId="Web-{A0B339E5-B843-499A-938F-004BC13F271E}" dt="2022-02-20T17:06:31.431" v="2"/>
        <pc:sldMkLst>
          <pc:docMk/>
          <pc:sldMk cId="650317164" sldId="256"/>
        </pc:sldMkLst>
      </pc:sldChg>
      <pc:sldChg chg="addSp modSp mod modTransition setBg setClrOvrMap">
        <pc:chgData name="Zofia Kurzyńska" userId="S::zkurzynska@sp5grudziadz.edupage.org::f1ea1852-62c0-4cd1-bed7-1970ef2460c9" providerId="AD" clId="Web-{A0B339E5-B843-499A-938F-004BC13F271E}" dt="2022-02-20T17:10:39.203" v="6"/>
        <pc:sldMkLst>
          <pc:docMk/>
          <pc:sldMk cId="324959597" sldId="257"/>
        </pc:sldMkLst>
        <pc:spChg chg="mod">
          <ac:chgData name="Zofia Kurzyńska" userId="S::zkurzynska@sp5grudziadz.edupage.org::f1ea1852-62c0-4cd1-bed7-1970ef2460c9" providerId="AD" clId="Web-{A0B339E5-B843-499A-938F-004BC13F271E}" dt="2022-02-20T17:10:04.062" v="5" actId="20577"/>
          <ac:spMkLst>
            <pc:docMk/>
            <pc:sldMk cId="324959597" sldId="257"/>
            <ac:spMk id="2" creationId="{948A96D7-E9B6-48DD-9962-7054510D334D}"/>
          </ac:spMkLst>
        </pc:spChg>
        <pc:spChg chg="mod">
          <ac:chgData name="Zofia Kurzyńska" userId="S::zkurzynska@sp5grudziadz.edupage.org::f1ea1852-62c0-4cd1-bed7-1970ef2460c9" providerId="AD" clId="Web-{A0B339E5-B843-499A-938F-004BC13F271E}" dt="2022-02-20T17:07:35.917" v="3"/>
          <ac:spMkLst>
            <pc:docMk/>
            <pc:sldMk cId="324959597" sldId="257"/>
            <ac:spMk id="3" creationId="{D83D92C1-E15C-4F5F-B143-E16B4826F468}"/>
          </ac:spMkLst>
        </pc:spChg>
        <pc:spChg chg="mod">
          <ac:chgData name="Zofia Kurzyńska" userId="S::zkurzynska@sp5grudziadz.edupage.org::f1ea1852-62c0-4cd1-bed7-1970ef2460c9" providerId="AD" clId="Web-{A0B339E5-B843-499A-938F-004BC13F271E}" dt="2022-02-20T17:07:35.917" v="3"/>
          <ac:spMkLst>
            <pc:docMk/>
            <pc:sldMk cId="324959597" sldId="257"/>
            <ac:spMk id="4" creationId="{C357F4C9-0327-4ABC-8CB2-75C6F762B78B}"/>
          </ac:spMkLst>
        </pc:spChg>
        <pc:spChg chg="add">
          <ac:chgData name="Zofia Kurzyńska" userId="S::zkurzynska@sp5grudziadz.edupage.org::f1ea1852-62c0-4cd1-bed7-1970ef2460c9" providerId="AD" clId="Web-{A0B339E5-B843-499A-938F-004BC13F271E}" dt="2022-02-20T17:07:35.917" v="3"/>
          <ac:spMkLst>
            <pc:docMk/>
            <pc:sldMk cId="324959597" sldId="257"/>
            <ac:spMk id="9" creationId="{19C052EA-05E2-403D-965E-52D1BFFA24DF}"/>
          </ac:spMkLst>
        </pc:spChg>
        <pc:spChg chg="add">
          <ac:chgData name="Zofia Kurzyńska" userId="S::zkurzynska@sp5grudziadz.edupage.org::f1ea1852-62c0-4cd1-bed7-1970ef2460c9" providerId="AD" clId="Web-{A0B339E5-B843-499A-938F-004BC13F271E}" dt="2022-02-20T17:07:35.917" v="3"/>
          <ac:spMkLst>
            <pc:docMk/>
            <pc:sldMk cId="324959597" sldId="257"/>
            <ac:spMk id="11" creationId="{4C1936B8-2FFB-4F78-8388-B8C282B8A5BC}"/>
          </ac:spMkLst>
        </pc:spChg>
        <pc:picChg chg="add mod">
          <ac:chgData name="Zofia Kurzyńska" userId="S::zkurzynska@sp5grudziadz.edupage.org::f1ea1852-62c0-4cd1-bed7-1970ef2460c9" providerId="AD" clId="Web-{A0B339E5-B843-499A-938F-004BC13F271E}" dt="2022-02-20T17:10:39.203" v="6"/>
          <ac:picMkLst>
            <pc:docMk/>
            <pc:sldMk cId="324959597" sldId="257"/>
            <ac:picMk id="6" creationId="{2176539F-3627-4FE9-B216-5C25E040BFE1}"/>
          </ac:picMkLst>
        </pc:picChg>
      </pc:sldChg>
      <pc:sldMasterChg chg="modTransition modSldLayout">
        <pc:chgData name="Zofia Kurzyńska" userId="S::zkurzynska@sp5grudziadz.edupage.org::f1ea1852-62c0-4cd1-bed7-1970ef2460c9" providerId="AD" clId="Web-{A0B339E5-B843-499A-938F-004BC13F271E}" dt="2022-02-20T17:04:36.349" v="1"/>
        <pc:sldMasterMkLst>
          <pc:docMk/>
          <pc:sldMasterMk cId="3926633689" sldId="2147483648"/>
        </pc:sldMasterMkLst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Zofia Kurzyńska" userId="S::zkurzynska@sp5grudziadz.edupage.org::f1ea1852-62c0-4cd1-bed7-1970ef2460c9" providerId="AD" clId="Web-{A0B339E5-B843-499A-938F-004BC13F271E}" dt="2022-02-20T17:04:36.349" v="1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Patrycja Szczepańska" userId="S::pszczepanska@sp5grudziadz.edupage.org::a70233be-7d36-401a-94ec-822082e73909" providerId="AD" clId="Web-{2ACB20CF-EB9F-478E-B367-238124DE5EF6}"/>
    <pc:docChg chg="modSld">
      <pc:chgData name="Patrycja Szczepańska" userId="S::pszczepanska@sp5grudziadz.edupage.org::a70233be-7d36-401a-94ec-822082e73909" providerId="AD" clId="Web-{2ACB20CF-EB9F-478E-B367-238124DE5EF6}" dt="2022-02-20T17:39:23.002" v="110" actId="20577"/>
      <pc:docMkLst>
        <pc:docMk/>
      </pc:docMkLst>
      <pc:sldChg chg="modSp">
        <pc:chgData name="Patrycja Szczepańska" userId="S::pszczepanska@sp5grudziadz.edupage.org::a70233be-7d36-401a-94ec-822082e73909" providerId="AD" clId="Web-{2ACB20CF-EB9F-478E-B367-238124DE5EF6}" dt="2022-02-20T17:33:41.388" v="19" actId="14100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2ACB20CF-EB9F-478E-B367-238124DE5EF6}" dt="2022-02-20T17:33:41.388" v="19" actId="14100"/>
          <ac:spMkLst>
            <pc:docMk/>
            <pc:sldMk cId="324959597" sldId="257"/>
            <ac:spMk id="5" creationId="{043C908E-502E-4090-8A94-30739D37E857}"/>
          </ac:spMkLst>
        </pc:spChg>
      </pc:sldChg>
      <pc:sldChg chg="addSp modSp">
        <pc:chgData name="Patrycja Szczepańska" userId="S::pszczepanska@sp5grudziadz.edupage.org::a70233be-7d36-401a-94ec-822082e73909" providerId="AD" clId="Web-{2ACB20CF-EB9F-478E-B367-238124DE5EF6}" dt="2022-02-20T17:39:23.002" v="110" actId="20577"/>
        <pc:sldMkLst>
          <pc:docMk/>
          <pc:sldMk cId="59106796" sldId="258"/>
        </pc:sldMkLst>
        <pc:spChg chg="mod">
          <ac:chgData name="Patrycja Szczepańska" userId="S::pszczepanska@sp5grudziadz.edupage.org::a70233be-7d36-401a-94ec-822082e73909" providerId="AD" clId="Web-{2ACB20CF-EB9F-478E-B367-238124DE5EF6}" dt="2022-02-20T17:39:23.002" v="110" actId="20577"/>
          <ac:spMkLst>
            <pc:docMk/>
            <pc:sldMk cId="59106796" sldId="258"/>
            <ac:spMk id="3" creationId="{3673F994-A482-4A8F-9C1D-225925C29247}"/>
          </ac:spMkLst>
        </pc:spChg>
        <pc:spChg chg="add mod">
          <ac:chgData name="Patrycja Szczepańska" userId="S::pszczepanska@sp5grudziadz.edupage.org::a70233be-7d36-401a-94ec-822082e73909" providerId="AD" clId="Web-{2ACB20CF-EB9F-478E-B367-238124DE5EF6}" dt="2022-02-20T17:34:50.486" v="26" actId="20577"/>
          <ac:spMkLst>
            <pc:docMk/>
            <pc:sldMk cId="59106796" sldId="258"/>
            <ac:spMk id="4" creationId="{4E53C993-434F-48E1-8FE7-BC9F35981760}"/>
          </ac:spMkLst>
        </pc:spChg>
      </pc:sldChg>
      <pc:sldChg chg="modSp">
        <pc:chgData name="Patrycja Szczepańska" userId="S::pszczepanska@sp5grudziadz.edupage.org::a70233be-7d36-401a-94ec-822082e73909" providerId="AD" clId="Web-{2ACB20CF-EB9F-478E-B367-238124DE5EF6}" dt="2022-02-20T17:39:12.564" v="109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2ACB20CF-EB9F-478E-B367-238124DE5EF6}" dt="2022-02-20T17:39:12.564" v="109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Zofia Kurzyńska" userId="S::zkurzynska@sp5grudziadz.edupage.org::f1ea1852-62c0-4cd1-bed7-1970ef2460c9" providerId="AD" clId="Web-{BA0EED3B-7FD9-487B-9CF4-398700935D7B}"/>
    <pc:docChg chg="modSld">
      <pc:chgData name="Zofia Kurzyńska" userId="S::zkurzynska@sp5grudziadz.edupage.org::f1ea1852-62c0-4cd1-bed7-1970ef2460c9" providerId="AD" clId="Web-{BA0EED3B-7FD9-487B-9CF4-398700935D7B}" dt="2022-02-20T18:00:01.101" v="47" actId="20577"/>
      <pc:docMkLst>
        <pc:docMk/>
      </pc:docMkLst>
      <pc:sldChg chg="modSp">
        <pc:chgData name="Zofia Kurzyńska" userId="S::zkurzynska@sp5grudziadz.edupage.org::f1ea1852-62c0-4cd1-bed7-1970ef2460c9" providerId="AD" clId="Web-{BA0EED3B-7FD9-487B-9CF4-398700935D7B}" dt="2022-02-20T17:58:07.985" v="17" actId="20577"/>
        <pc:sldMkLst>
          <pc:docMk/>
          <pc:sldMk cId="2185473351" sldId="259"/>
        </pc:sldMkLst>
        <pc:spChg chg="mod">
          <ac:chgData name="Zofia Kurzyńska" userId="S::zkurzynska@sp5grudziadz.edupage.org::f1ea1852-62c0-4cd1-bed7-1970ef2460c9" providerId="AD" clId="Web-{BA0EED3B-7FD9-487B-9CF4-398700935D7B}" dt="2022-02-20T17:58:07.985" v="17" actId="20577"/>
          <ac:spMkLst>
            <pc:docMk/>
            <pc:sldMk cId="2185473351" sldId="259"/>
            <ac:spMk id="2" creationId="{7D64D597-205F-45CD-B334-E72EDBC5C111}"/>
          </ac:spMkLst>
        </pc:spChg>
      </pc:sldChg>
      <pc:sldChg chg="modSp">
        <pc:chgData name="Zofia Kurzyńska" userId="S::zkurzynska@sp5grudziadz.edupage.org::f1ea1852-62c0-4cd1-bed7-1970ef2460c9" providerId="AD" clId="Web-{BA0EED3B-7FD9-487B-9CF4-398700935D7B}" dt="2022-02-20T18:00:01.101" v="47" actId="20577"/>
        <pc:sldMkLst>
          <pc:docMk/>
          <pc:sldMk cId="1406058152" sldId="260"/>
        </pc:sldMkLst>
        <pc:spChg chg="mod">
          <ac:chgData name="Zofia Kurzyńska" userId="S::zkurzynska@sp5grudziadz.edupage.org::f1ea1852-62c0-4cd1-bed7-1970ef2460c9" providerId="AD" clId="Web-{BA0EED3B-7FD9-487B-9CF4-398700935D7B}" dt="2022-02-20T18:00:01.101" v="47" actId="20577"/>
          <ac:spMkLst>
            <pc:docMk/>
            <pc:sldMk cId="1406058152" sldId="260"/>
            <ac:spMk id="2" creationId="{4DE1FD88-8857-4373-BB65-8781B56DDBB5}"/>
          </ac:spMkLst>
        </pc:spChg>
      </pc:sldChg>
    </pc:docChg>
  </pc:docChgLst>
  <pc:docChgLst>
    <pc:chgData name="Zofia Kurzyńska" userId="S::zkurzynska@sp5grudziadz.edupage.org::f1ea1852-62c0-4cd1-bed7-1970ef2460c9" providerId="AD" clId="Web-{978A7AB8-883D-4E81-820D-55E27F429F97}"/>
    <pc:docChg chg="addSld modSld">
      <pc:chgData name="Zofia Kurzyńska" userId="S::zkurzynska@sp5grudziadz.edupage.org::f1ea1852-62c0-4cd1-bed7-1970ef2460c9" providerId="AD" clId="Web-{978A7AB8-883D-4E81-820D-55E27F429F97}" dt="2022-02-20T19:05:12.319" v="11"/>
      <pc:docMkLst>
        <pc:docMk/>
      </pc:docMkLst>
      <pc:sldChg chg="addAnim modAnim">
        <pc:chgData name="Zofia Kurzyńska" userId="S::zkurzynska@sp5grudziadz.edupage.org::f1ea1852-62c0-4cd1-bed7-1970ef2460c9" providerId="AD" clId="Web-{978A7AB8-883D-4E81-820D-55E27F429F97}" dt="2022-02-20T19:05:12.319" v="11"/>
        <pc:sldMkLst>
          <pc:docMk/>
          <pc:sldMk cId="2147878281" sldId="263"/>
        </pc:sldMkLst>
      </pc:sldChg>
      <pc:sldChg chg="modSp new">
        <pc:chgData name="Zofia Kurzyńska" userId="S::zkurzynska@sp5grudziadz.edupage.org::f1ea1852-62c0-4cd1-bed7-1970ef2460c9" providerId="AD" clId="Web-{978A7AB8-883D-4E81-820D-55E27F429F97}" dt="2022-02-20T19:04:48.366" v="7" actId="20577"/>
        <pc:sldMkLst>
          <pc:docMk/>
          <pc:sldMk cId="3241291246" sldId="264"/>
        </pc:sldMkLst>
        <pc:spChg chg="mod">
          <ac:chgData name="Zofia Kurzyńska" userId="S::zkurzynska@sp5grudziadz.edupage.org::f1ea1852-62c0-4cd1-bed7-1970ef2460c9" providerId="AD" clId="Web-{978A7AB8-883D-4E81-820D-55E27F429F97}" dt="2022-02-20T19:04:45.991" v="6" actId="20577"/>
          <ac:spMkLst>
            <pc:docMk/>
            <pc:sldMk cId="3241291246" sldId="264"/>
            <ac:spMk id="2" creationId="{772B3338-4C5E-464C-90F9-8CDCA6758FDD}"/>
          </ac:spMkLst>
        </pc:spChg>
        <pc:spChg chg="mod">
          <ac:chgData name="Zofia Kurzyńska" userId="S::zkurzynska@sp5grudziadz.edupage.org::f1ea1852-62c0-4cd1-bed7-1970ef2460c9" providerId="AD" clId="Web-{978A7AB8-883D-4E81-820D-55E27F429F97}" dt="2022-02-20T19:04:48.366" v="7" actId="20577"/>
          <ac:spMkLst>
            <pc:docMk/>
            <pc:sldMk cId="3241291246" sldId="264"/>
            <ac:spMk id="3" creationId="{F6811087-721B-4BF6-8C9D-581C93A3477A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DCD85DCD-117D-41F9-AA40-35B8CA25C59F}"/>
    <pc:docChg chg="modSld">
      <pc:chgData name="Patrycja Szczepańska" userId="S::pszczepanska@sp5grudziadz.edupage.org::a70233be-7d36-401a-94ec-822082e73909" providerId="AD" clId="Web-{DCD85DCD-117D-41F9-AA40-35B8CA25C59F}" dt="2022-02-20T19:34:22.416" v="0" actId="20577"/>
      <pc:docMkLst>
        <pc:docMk/>
      </pc:docMkLst>
      <pc:sldChg chg="modSp">
        <pc:chgData name="Patrycja Szczepańska" userId="S::pszczepanska@sp5grudziadz.edupage.org::a70233be-7d36-401a-94ec-822082e73909" providerId="AD" clId="Web-{DCD85DCD-117D-41F9-AA40-35B8CA25C59F}" dt="2022-02-20T19:34:22.416" v="0" actId="20577"/>
        <pc:sldMkLst>
          <pc:docMk/>
          <pc:sldMk cId="3393450130" sldId="266"/>
        </pc:sldMkLst>
        <pc:spChg chg="mod">
          <ac:chgData name="Patrycja Szczepańska" userId="S::pszczepanska@sp5grudziadz.edupage.org::a70233be-7d36-401a-94ec-822082e73909" providerId="AD" clId="Web-{DCD85DCD-117D-41F9-AA40-35B8CA25C59F}" dt="2022-02-20T19:34:22.416" v="0" actId="20577"/>
          <ac:spMkLst>
            <pc:docMk/>
            <pc:sldMk cId="3393450130" sldId="266"/>
            <ac:spMk id="3" creationId="{1CA85D12-1557-431E-A20B-2BD7505ED9CA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6C9970F8-3B0E-48C1-8079-C6606A015987}"/>
    <pc:docChg chg="modSld">
      <pc:chgData name="Patrycja Szczepańska" userId="S::pszczepanska@sp5grudziadz.edupage.org::a70233be-7d36-401a-94ec-822082e73909" providerId="AD" clId="Web-{6C9970F8-3B0E-48C1-8079-C6606A015987}" dt="2022-02-20T19:53:59.498" v="25" actId="20577"/>
      <pc:docMkLst>
        <pc:docMk/>
      </pc:docMkLst>
      <pc:sldChg chg="modSp">
        <pc:chgData name="Patrycja Szczepańska" userId="S::pszczepanska@sp5grudziadz.edupage.org::a70233be-7d36-401a-94ec-822082e73909" providerId="AD" clId="Web-{6C9970F8-3B0E-48C1-8079-C6606A015987}" dt="2022-02-20T19:53:59.498" v="25" actId="20577"/>
        <pc:sldMkLst>
          <pc:docMk/>
          <pc:sldMk cId="3393450130" sldId="266"/>
        </pc:sldMkLst>
        <pc:spChg chg="mod">
          <ac:chgData name="Patrycja Szczepańska" userId="S::pszczepanska@sp5grudziadz.edupage.org::a70233be-7d36-401a-94ec-822082e73909" providerId="AD" clId="Web-{6C9970F8-3B0E-48C1-8079-C6606A015987}" dt="2022-02-20T19:53:59.498" v="25" actId="20577"/>
          <ac:spMkLst>
            <pc:docMk/>
            <pc:sldMk cId="3393450130" sldId="266"/>
            <ac:spMk id="2" creationId="{D420A388-E886-4B8C-B2CB-7CD1344B1188}"/>
          </ac:spMkLst>
        </pc:spChg>
        <pc:spChg chg="mod">
          <ac:chgData name="Patrycja Szczepańska" userId="S::pszczepanska@sp5grudziadz.edupage.org::a70233be-7d36-401a-94ec-822082e73909" providerId="AD" clId="Web-{6C9970F8-3B0E-48C1-8079-C6606A015987}" dt="2022-02-20T19:52:29.165" v="6" actId="14100"/>
          <ac:spMkLst>
            <pc:docMk/>
            <pc:sldMk cId="3393450130" sldId="266"/>
            <ac:spMk id="4" creationId="{20F843AD-B268-4612-805C-2797512271A8}"/>
          </ac:spMkLst>
        </pc:spChg>
        <pc:spChg chg="mod">
          <ac:chgData name="Patrycja Szczepańska" userId="S::pszczepanska@sp5grudziadz.edupage.org::a70233be-7d36-401a-94ec-822082e73909" providerId="AD" clId="Web-{6C9970F8-3B0E-48C1-8079-C6606A015987}" dt="2022-02-20T19:52:43.446" v="11" actId="14100"/>
          <ac:spMkLst>
            <pc:docMk/>
            <pc:sldMk cId="3393450130" sldId="266"/>
            <ac:spMk id="9" creationId="{4ED4456B-0338-4B8F-B613-0CF3EBA581ED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CE86B7B5-8E9E-4C59-88F4-EEAE57681E2C}"/>
    <pc:docChg chg="addSld modSld">
      <pc:chgData name="Patrycja Szczepańska" userId="S::pszczepanska@sp5grudziadz.edupage.org::a70233be-7d36-401a-94ec-822082e73909" providerId="AD" clId="Web-{CE86B7B5-8E9E-4C59-88F4-EEAE57681E2C}" dt="2022-02-20T17:18:39.640" v="190" actId="20577"/>
      <pc:docMkLst>
        <pc:docMk/>
      </pc:docMkLst>
      <pc:sldChg chg="addSp modSp">
        <pc:chgData name="Patrycja Szczepańska" userId="S::pszczepanska@sp5grudziadz.edupage.org::a70233be-7d36-401a-94ec-822082e73909" providerId="AD" clId="Web-{CE86B7B5-8E9E-4C59-88F4-EEAE57681E2C}" dt="2022-02-20T17:16:08.776" v="183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CE86B7B5-8E9E-4C59-88F4-EEAE57681E2C}" dt="2022-02-20T17:07:45.603" v="135" actId="20577"/>
          <ac:spMkLst>
            <pc:docMk/>
            <pc:sldMk cId="324959597" sldId="257"/>
            <ac:spMk id="4" creationId="{C357F4C9-0327-4ABC-8CB2-75C6F762B78B}"/>
          </ac:spMkLst>
        </pc:spChg>
        <pc:spChg chg="add mod">
          <ac:chgData name="Patrycja Szczepańska" userId="S::pszczepanska@sp5grudziadz.edupage.org::a70233be-7d36-401a-94ec-822082e73909" providerId="AD" clId="Web-{CE86B7B5-8E9E-4C59-88F4-EEAE57681E2C}" dt="2022-02-20T17:15:08.055" v="175" actId="14100"/>
          <ac:spMkLst>
            <pc:docMk/>
            <pc:sldMk cId="324959597" sldId="257"/>
            <ac:spMk id="5" creationId="{043C908E-502E-4090-8A94-30739D37E857}"/>
          </ac:spMkLst>
        </pc:spChg>
        <pc:picChg chg="mod">
          <ac:chgData name="Patrycja Szczepańska" userId="S::pszczepanska@sp5grudziadz.edupage.org::a70233be-7d36-401a-94ec-822082e73909" providerId="AD" clId="Web-{CE86B7B5-8E9E-4C59-88F4-EEAE57681E2C}" dt="2022-02-20T17:16:08.776" v="183"/>
          <ac:picMkLst>
            <pc:docMk/>
            <pc:sldMk cId="324959597" sldId="257"/>
            <ac:picMk id="6" creationId="{2176539F-3627-4FE9-B216-5C25E040BFE1}"/>
          </ac:picMkLst>
        </pc:picChg>
      </pc:sldChg>
      <pc:sldChg chg="modSp new">
        <pc:chgData name="Patrycja Szczepańska" userId="S::pszczepanska@sp5grudziadz.edupage.org::a70233be-7d36-401a-94ec-822082e73909" providerId="AD" clId="Web-{CE86B7B5-8E9E-4C59-88F4-EEAE57681E2C}" dt="2022-02-20T17:18:39.640" v="190" actId="20577"/>
        <pc:sldMkLst>
          <pc:docMk/>
          <pc:sldMk cId="59106796" sldId="258"/>
        </pc:sldMkLst>
        <pc:spChg chg="mod">
          <ac:chgData name="Patrycja Szczepańska" userId="S::pszczepanska@sp5grudziadz.edupage.org::a70233be-7d36-401a-94ec-822082e73909" providerId="AD" clId="Web-{CE86B7B5-8E9E-4C59-88F4-EEAE57681E2C}" dt="2022-02-20T17:18:39.640" v="190" actId="20577"/>
          <ac:spMkLst>
            <pc:docMk/>
            <pc:sldMk cId="59106796" sldId="258"/>
            <ac:spMk id="3" creationId="{3673F994-A482-4A8F-9C1D-225925C29247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D6ED7EE6-E7C4-484E-A00E-E50130135D05}"/>
    <pc:docChg chg="modSld">
      <pc:chgData name="Patrycja Szczepańska" userId="S::pszczepanska@sp5grudziadz.edupage.org::a70233be-7d36-401a-94ec-822082e73909" providerId="AD" clId="Web-{D6ED7EE6-E7C4-484E-A00E-E50130135D05}" dt="2022-02-20T17:57:43.166" v="82" actId="20577"/>
      <pc:docMkLst>
        <pc:docMk/>
      </pc:docMkLst>
      <pc:sldChg chg="modSp">
        <pc:chgData name="Patrycja Szczepańska" userId="S::pszczepanska@sp5grudziadz.edupage.org::a70233be-7d36-401a-94ec-822082e73909" providerId="AD" clId="Web-{D6ED7EE6-E7C4-484E-A00E-E50130135D05}" dt="2022-02-20T17:54:25.598" v="23" actId="20577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D6ED7EE6-E7C4-484E-A00E-E50130135D05}" dt="2022-02-20T17:54:25.598" v="23" actId="20577"/>
          <ac:spMkLst>
            <pc:docMk/>
            <pc:sldMk cId="324959597" sldId="257"/>
            <ac:spMk id="2" creationId="{948A96D7-E9B6-48DD-9962-7054510D334D}"/>
          </ac:spMkLst>
        </pc:spChg>
        <pc:spChg chg="mod">
          <ac:chgData name="Patrycja Szczepańska" userId="S::pszczepanska@sp5grudziadz.edupage.org::a70233be-7d36-401a-94ec-822082e73909" providerId="AD" clId="Web-{D6ED7EE6-E7C4-484E-A00E-E50130135D05}" dt="2022-02-20T17:54:19.566" v="22" actId="20577"/>
          <ac:spMkLst>
            <pc:docMk/>
            <pc:sldMk cId="324959597" sldId="257"/>
            <ac:spMk id="5" creationId="{043C908E-502E-4090-8A94-30739D37E857}"/>
          </ac:spMkLst>
        </pc:spChg>
      </pc:sldChg>
      <pc:sldChg chg="addSp delSp modSp mod setBg setClrOvrMap">
        <pc:chgData name="Patrycja Szczepańska" userId="S::pszczepanska@sp5grudziadz.edupage.org::a70233be-7d36-401a-94ec-822082e73909" providerId="AD" clId="Web-{D6ED7EE6-E7C4-484E-A00E-E50130135D05}" dt="2022-02-20T17:54:12.707" v="20" actId="20577"/>
        <pc:sldMkLst>
          <pc:docMk/>
          <pc:sldMk cId="59106796" sldId="258"/>
        </pc:sldMkLst>
        <pc:spChg chg="mod">
          <ac:chgData name="Patrycja Szczepańska" userId="S::pszczepanska@sp5grudziadz.edupage.org::a70233be-7d36-401a-94ec-822082e73909" providerId="AD" clId="Web-{D6ED7EE6-E7C4-484E-A00E-E50130135D05}" dt="2022-02-20T17:54:07.675" v="19" actId="20577"/>
          <ac:spMkLst>
            <pc:docMk/>
            <pc:sldMk cId="59106796" sldId="258"/>
            <ac:spMk id="2" creationId="{5AE2FE9C-8C24-4AE4-B85A-802C4B17D490}"/>
          </ac:spMkLst>
        </pc:spChg>
        <pc:spChg chg="mod">
          <ac:chgData name="Patrycja Szczepańska" userId="S::pszczepanska@sp5grudziadz.edupage.org::a70233be-7d36-401a-94ec-822082e73909" providerId="AD" clId="Web-{D6ED7EE6-E7C4-484E-A00E-E50130135D05}" dt="2022-02-20T17:54:12.707" v="20" actId="20577"/>
          <ac:spMkLst>
            <pc:docMk/>
            <pc:sldMk cId="59106796" sldId="258"/>
            <ac:spMk id="3" creationId="{3673F994-A482-4A8F-9C1D-225925C29247}"/>
          </ac:spMkLst>
        </pc:spChg>
        <pc:spChg chg="ord">
          <ac:chgData name="Patrycja Szczepańska" userId="S::pszczepanska@sp5grudziadz.edupage.org::a70233be-7d36-401a-94ec-822082e73909" providerId="AD" clId="Web-{D6ED7EE6-E7C4-484E-A00E-E50130135D05}" dt="2022-02-20T17:53:09.486" v="15"/>
          <ac:spMkLst>
            <pc:docMk/>
            <pc:sldMk cId="59106796" sldId="258"/>
            <ac:spMk id="4" creationId="{4E53C993-434F-48E1-8FE7-BC9F35981760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9.486" v="16"/>
          <ac:spMkLst>
            <pc:docMk/>
            <pc:sldMk cId="59106796" sldId="258"/>
            <ac:spMk id="8" creationId="{3A4F209C-C20E-4FA7-B241-1EF4F8D193B2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9.486" v="16"/>
          <ac:spMkLst>
            <pc:docMk/>
            <pc:sldMk cId="59106796" sldId="258"/>
            <ac:spMk id="10" creationId="{E4564234-45B0-4ED8-A9E2-199C00173276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1.626" v="3"/>
          <ac:spMkLst>
            <pc:docMk/>
            <pc:sldMk cId="59106796" sldId="258"/>
            <ac:spMk id="15" creationId="{8FC9BE17-9A7B-462D-AE50-3D8777387304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1.626" v="3"/>
          <ac:spMkLst>
            <pc:docMk/>
            <pc:sldMk cId="59106796" sldId="258"/>
            <ac:spMk id="17" creationId="{3EBE8569-6AEC-4B8C-8D53-2DE337CDBA65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1.626" v="3"/>
          <ac:spMkLst>
            <pc:docMk/>
            <pc:sldMk cId="59106796" sldId="258"/>
            <ac:spMk id="19" creationId="{55D4142C-5077-457F-A6AD-3FECFDB39685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1.626" v="3"/>
          <ac:spMkLst>
            <pc:docMk/>
            <pc:sldMk cId="59106796" sldId="258"/>
            <ac:spMk id="21" creationId="{7A5F0580-5EE9-419F-96EE-B6529EF6E7D0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4.782" v="5"/>
          <ac:spMkLst>
            <pc:docMk/>
            <pc:sldMk cId="59106796" sldId="258"/>
            <ac:spMk id="23" creationId="{2C61293E-6EBE-43EF-A52C-9BEBFD7679D4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4.782" v="5"/>
          <ac:spMkLst>
            <pc:docMk/>
            <pc:sldMk cId="59106796" sldId="258"/>
            <ac:spMk id="24" creationId="{21540236-BFD5-4A9D-8840-4703E7F76825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2:49.751" v="7"/>
          <ac:spMkLst>
            <pc:docMk/>
            <pc:sldMk cId="59106796" sldId="258"/>
            <ac:spMk id="26" creationId="{3CD9DF72-87A3-404E-A828-84CBF11A8303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1.783" v="11"/>
          <ac:spMkLst>
            <pc:docMk/>
            <pc:sldMk cId="59106796" sldId="258"/>
            <ac:spMk id="31" creationId="{8F23F8A3-8FD7-4779-8323-FDC26BE99889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1.783" v="11"/>
          <ac:spMkLst>
            <pc:docMk/>
            <pc:sldMk cId="59106796" sldId="258"/>
            <ac:spMk id="32" creationId="{F605C4CC-A25C-416F-8333-7CB7DC97D870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4.533" v="13"/>
          <ac:spMkLst>
            <pc:docMk/>
            <pc:sldMk cId="59106796" sldId="258"/>
            <ac:spMk id="34" creationId="{04812C46-200A-4DEB-A05E-3ED6C68C2387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4.533" v="13"/>
          <ac:spMkLst>
            <pc:docMk/>
            <pc:sldMk cId="59106796" sldId="258"/>
            <ac:spMk id="35" creationId="{D1EA859B-E555-4109-94F3-6700E046E008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9.486" v="15"/>
          <ac:spMkLst>
            <pc:docMk/>
            <pc:sldMk cId="59106796" sldId="258"/>
            <ac:spMk id="37" creationId="{F13C74B1-5B17-4795-BED0-7140497B445A}"/>
          </ac:spMkLst>
        </pc:spChg>
        <pc:spChg chg="add del">
          <ac:chgData name="Patrycja Szczepańska" userId="S::pszczepanska@sp5grudziadz.edupage.org::a70233be-7d36-401a-94ec-822082e73909" providerId="AD" clId="Web-{D6ED7EE6-E7C4-484E-A00E-E50130135D05}" dt="2022-02-20T17:53:09.486" v="15"/>
          <ac:spMkLst>
            <pc:docMk/>
            <pc:sldMk cId="59106796" sldId="258"/>
            <ac:spMk id="38" creationId="{D4974D33-8DC5-464E-8C6D-BE58F0669C17}"/>
          </ac:spMkLst>
        </pc:spChg>
        <pc:spChg chg="add">
          <ac:chgData name="Patrycja Szczepańska" userId="S::pszczepanska@sp5grudziadz.edupage.org::a70233be-7d36-401a-94ec-822082e73909" providerId="AD" clId="Web-{D6ED7EE6-E7C4-484E-A00E-E50130135D05}" dt="2022-02-20T17:53:09.486" v="16"/>
          <ac:spMkLst>
            <pc:docMk/>
            <pc:sldMk cId="59106796" sldId="258"/>
            <ac:spMk id="40" creationId="{8F23F8A3-8FD7-4779-8323-FDC26BE99889}"/>
          </ac:spMkLst>
        </pc:spChg>
        <pc:spChg chg="add">
          <ac:chgData name="Patrycja Szczepańska" userId="S::pszczepanska@sp5grudziadz.edupage.org::a70233be-7d36-401a-94ec-822082e73909" providerId="AD" clId="Web-{D6ED7EE6-E7C4-484E-A00E-E50130135D05}" dt="2022-02-20T17:53:09.486" v="16"/>
          <ac:spMkLst>
            <pc:docMk/>
            <pc:sldMk cId="59106796" sldId="258"/>
            <ac:spMk id="41" creationId="{F605C4CC-A25C-416F-8333-7CB7DC97D870}"/>
          </ac:spMkLst>
        </pc:spChg>
        <pc:picChg chg="add mod ord">
          <ac:chgData name="Patrycja Szczepańska" userId="S::pszczepanska@sp5grudziadz.edupage.org::a70233be-7d36-401a-94ec-822082e73909" providerId="AD" clId="Web-{D6ED7EE6-E7C4-484E-A00E-E50130135D05}" dt="2022-02-20T17:53:38.471" v="18" actId="14100"/>
          <ac:picMkLst>
            <pc:docMk/>
            <pc:sldMk cId="59106796" sldId="258"/>
            <ac:picMk id="5" creationId="{A677B9DD-FF77-451E-8311-8A7707F7391D}"/>
          </ac:picMkLst>
        </pc:picChg>
        <pc:cxnChg chg="add del">
          <ac:chgData name="Patrycja Szczepańska" userId="S::pszczepanska@sp5grudziadz.edupage.org::a70233be-7d36-401a-94ec-822082e73909" providerId="AD" clId="Web-{D6ED7EE6-E7C4-484E-A00E-E50130135D05}" dt="2022-02-20T17:52:49.751" v="7"/>
          <ac:cxnSpMkLst>
            <pc:docMk/>
            <pc:sldMk cId="59106796" sldId="258"/>
            <ac:cxnSpMk id="27" creationId="{20E3A342-4D61-4E3F-AF90-1AB42AEB96CC}"/>
          </ac:cxnSpMkLst>
        </pc:cxnChg>
        <pc:cxnChg chg="add del">
          <ac:chgData name="Patrycja Szczepańska" userId="S::pszczepanska@sp5grudziadz.edupage.org::a70233be-7d36-401a-94ec-822082e73909" providerId="AD" clId="Web-{D6ED7EE6-E7C4-484E-A00E-E50130135D05}" dt="2022-02-20T17:52:53.236" v="9"/>
          <ac:cxnSpMkLst>
            <pc:docMk/>
            <pc:sldMk cId="59106796" sldId="258"/>
            <ac:cxnSpMk id="29" creationId="{A7F400EE-A8A5-48AF-B4D6-291B52C6F0B0}"/>
          </ac:cxnSpMkLst>
        </pc:cxnChg>
      </pc:sldChg>
      <pc:sldChg chg="modSp">
        <pc:chgData name="Patrycja Szczepańska" userId="S::pszczepanska@sp5grudziadz.edupage.org::a70233be-7d36-401a-94ec-822082e73909" providerId="AD" clId="Web-{D6ED7EE6-E7C4-484E-A00E-E50130135D05}" dt="2022-02-20T17:54:46.286" v="28" actId="20577"/>
        <pc:sldMkLst>
          <pc:docMk/>
          <pc:sldMk cId="2185473351" sldId="259"/>
        </pc:sldMkLst>
        <pc:spChg chg="mod">
          <ac:chgData name="Patrycja Szczepańska" userId="S::pszczepanska@sp5grudziadz.edupage.org::a70233be-7d36-401a-94ec-822082e73909" providerId="AD" clId="Web-{D6ED7EE6-E7C4-484E-A00E-E50130135D05}" dt="2022-02-20T17:54:46.286" v="28" actId="20577"/>
          <ac:spMkLst>
            <pc:docMk/>
            <pc:sldMk cId="2185473351" sldId="259"/>
            <ac:spMk id="2" creationId="{7D64D597-205F-45CD-B334-E72EDBC5C111}"/>
          </ac:spMkLst>
        </pc:spChg>
        <pc:spChg chg="mod">
          <ac:chgData name="Patrycja Szczepańska" userId="S::pszczepanska@sp5grudziadz.edupage.org::a70233be-7d36-401a-94ec-822082e73909" providerId="AD" clId="Web-{D6ED7EE6-E7C4-484E-A00E-E50130135D05}" dt="2022-02-20T17:54:39.239" v="25" actId="20577"/>
          <ac:spMkLst>
            <pc:docMk/>
            <pc:sldMk cId="2185473351" sldId="259"/>
            <ac:spMk id="3" creationId="{802F84E2-37B3-4873-ACDD-2BEBE01D85AE}"/>
          </ac:spMkLst>
        </pc:spChg>
      </pc:sldChg>
      <pc:sldChg chg="modSp">
        <pc:chgData name="Patrycja Szczepańska" userId="S::pszczepanska@sp5grudziadz.edupage.org::a70233be-7d36-401a-94ec-822082e73909" providerId="AD" clId="Web-{D6ED7EE6-E7C4-484E-A00E-E50130135D05}" dt="2022-02-20T17:57:43.166" v="82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D6ED7EE6-E7C4-484E-A00E-E50130135D05}" dt="2022-02-20T17:55:08.333" v="29" actId="20577"/>
          <ac:spMkLst>
            <pc:docMk/>
            <pc:sldMk cId="1437431432" sldId="261"/>
            <ac:spMk id="2" creationId="{E049C8D1-4539-42F5-936D-5EE3BDB580B6}"/>
          </ac:spMkLst>
        </pc:spChg>
        <pc:spChg chg="mod">
          <ac:chgData name="Patrycja Szczepańska" userId="S::pszczepanska@sp5grudziadz.edupage.org::a70233be-7d36-401a-94ec-822082e73909" providerId="AD" clId="Web-{D6ED7EE6-E7C4-484E-A00E-E50130135D05}" dt="2022-02-20T17:57:43.166" v="82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Zofia Kurzyńska" userId="S::zkurzynska@sp5grudziadz.edupage.org::f1ea1852-62c0-4cd1-bed7-1970ef2460c9" providerId="AD" clId="Web-{37FE37C2-B5F1-40C2-B896-0BFA63E31C95}"/>
    <pc:docChg chg="modSld">
      <pc:chgData name="Zofia Kurzyńska" userId="S::zkurzynska@sp5grudziadz.edupage.org::f1ea1852-62c0-4cd1-bed7-1970ef2460c9" providerId="AD" clId="Web-{37FE37C2-B5F1-40C2-B896-0BFA63E31C95}" dt="2022-02-20T16:51:12.080" v="17" actId="20577"/>
      <pc:docMkLst>
        <pc:docMk/>
      </pc:docMkLst>
      <pc:sldChg chg="modSp">
        <pc:chgData name="Zofia Kurzyńska" userId="S::zkurzynska@sp5grudziadz.edupage.org::f1ea1852-62c0-4cd1-bed7-1970ef2460c9" providerId="AD" clId="Web-{37FE37C2-B5F1-40C2-B896-0BFA63E31C95}" dt="2022-02-20T16:51:12.080" v="17" actId="20577"/>
        <pc:sldMkLst>
          <pc:docMk/>
          <pc:sldMk cId="650317164" sldId="256"/>
        </pc:sldMkLst>
        <pc:spChg chg="mod">
          <ac:chgData name="Zofia Kurzyńska" userId="S::zkurzynska@sp5grudziadz.edupage.org::f1ea1852-62c0-4cd1-bed7-1970ef2460c9" providerId="AD" clId="Web-{37FE37C2-B5F1-40C2-B896-0BFA63E31C95}" dt="2022-02-20T16:51:12.080" v="17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A5BD2FAE-EF05-480C-99C6-5E9BFE2700EE}"/>
    <pc:docChg chg="addSld delSld modSld">
      <pc:chgData name="Patrycja Szczepańska" userId="S::pszczepanska@sp5grudziadz.edupage.org::a70233be-7d36-401a-94ec-822082e73909" providerId="AD" clId="Web-{A5BD2FAE-EF05-480C-99C6-5E9BFE2700EE}" dt="2022-02-20T19:27:53.549" v="13" actId="20577"/>
      <pc:docMkLst>
        <pc:docMk/>
      </pc:docMkLst>
      <pc:sldChg chg="addSp delSp modSp del mod setBg setClrOvrMap">
        <pc:chgData name="Patrycja Szczepańska" userId="S::pszczepanska@sp5grudziadz.edupage.org::a70233be-7d36-401a-94ec-822082e73909" providerId="AD" clId="Web-{A5BD2FAE-EF05-480C-99C6-5E9BFE2700EE}" dt="2022-02-20T19:27:53.346" v="6"/>
        <pc:sldMkLst>
          <pc:docMk/>
          <pc:sldMk cId="1405092288" sldId="265"/>
        </pc:sldMkLst>
        <pc:spChg chg="mod">
          <ac:chgData name="Patrycja Szczepańska" userId="S::pszczepanska@sp5grudziadz.edupage.org::a70233be-7d36-401a-94ec-822082e73909" providerId="AD" clId="Web-{A5BD2FAE-EF05-480C-99C6-5E9BFE2700EE}" dt="2022-02-20T19:25:56.608" v="3"/>
          <ac:spMkLst>
            <pc:docMk/>
            <pc:sldMk cId="1405092288" sldId="265"/>
            <ac:spMk id="2" creationId="{59337A63-503C-411D-A614-77986F0CE379}"/>
          </ac:spMkLst>
        </pc:spChg>
        <pc:spChg chg="mod ord">
          <ac:chgData name="Patrycja Szczepańska" userId="S::pszczepanska@sp5grudziadz.edupage.org::a70233be-7d36-401a-94ec-822082e73909" providerId="AD" clId="Web-{A5BD2FAE-EF05-480C-99C6-5E9BFE2700EE}" dt="2022-02-20T19:25:56.608" v="3"/>
          <ac:spMkLst>
            <pc:docMk/>
            <pc:sldMk cId="1405092288" sldId="265"/>
            <ac:spMk id="3" creationId="{B1EEC6FD-54FA-4EE0-A6D1-A454F84D8A25}"/>
          </ac:spMkLst>
        </pc:spChg>
        <pc:spChg chg="add">
          <ac:chgData name="Patrycja Szczepańska" userId="S::pszczepanska@sp5grudziadz.edupage.org::a70233be-7d36-401a-94ec-822082e73909" providerId="AD" clId="Web-{A5BD2FAE-EF05-480C-99C6-5E9BFE2700EE}" dt="2022-02-20T19:27:17.751" v="5"/>
          <ac:spMkLst>
            <pc:docMk/>
            <pc:sldMk cId="1405092288" sldId="265"/>
            <ac:spMk id="5" creationId="{7A12A2DE-82FD-4C1E-8675-92DFA1D8D0FB}"/>
          </ac:spMkLst>
        </pc:spChg>
        <pc:spChg chg="add">
          <ac:chgData name="Patrycja Szczepańska" userId="S::pszczepanska@sp5grudziadz.edupage.org::a70233be-7d36-401a-94ec-822082e73909" providerId="AD" clId="Web-{A5BD2FAE-EF05-480C-99C6-5E9BFE2700EE}" dt="2022-02-20T19:25:56.608" v="3"/>
          <ac:spMkLst>
            <pc:docMk/>
            <pc:sldMk cId="1405092288" sldId="265"/>
            <ac:spMk id="9" creationId="{357DD0D3-F869-46D0-944C-6EC60E19E351}"/>
          </ac:spMkLst>
        </pc:spChg>
        <pc:picChg chg="add del mod">
          <ac:chgData name="Patrycja Szczepańska" userId="S::pszczepanska@sp5grudziadz.edupage.org::a70233be-7d36-401a-94ec-822082e73909" providerId="AD" clId="Web-{A5BD2FAE-EF05-480C-99C6-5E9BFE2700EE}" dt="2022-02-20T19:26:48" v="4"/>
          <ac:picMkLst>
            <pc:docMk/>
            <pc:sldMk cId="1405092288" sldId="265"/>
            <ac:picMk id="4" creationId="{A9E747B5-FCBD-496A-B42A-20BFF55299B8}"/>
          </ac:picMkLst>
        </pc:picChg>
      </pc:sldChg>
      <pc:sldChg chg="modSp new">
        <pc:chgData name="Patrycja Szczepańska" userId="S::pszczepanska@sp5grudziadz.edupage.org::a70233be-7d36-401a-94ec-822082e73909" providerId="AD" clId="Web-{A5BD2FAE-EF05-480C-99C6-5E9BFE2700EE}" dt="2022-02-20T19:27:53.549" v="13" actId="20577"/>
        <pc:sldMkLst>
          <pc:docMk/>
          <pc:sldMk cId="3691228099" sldId="265"/>
        </pc:sldMkLst>
        <pc:spChg chg="mod">
          <ac:chgData name="Patrycja Szczepańska" userId="S::pszczepanska@sp5grudziadz.edupage.org::a70233be-7d36-401a-94ec-822082e73909" providerId="AD" clId="Web-{A5BD2FAE-EF05-480C-99C6-5E9BFE2700EE}" dt="2022-02-20T19:27:53.533" v="12" actId="20577"/>
          <ac:spMkLst>
            <pc:docMk/>
            <pc:sldMk cId="3691228099" sldId="265"/>
            <ac:spMk id="2" creationId="{2D2F5AA6-D2F1-4D19-AB7B-C0052FE12864}"/>
          </ac:spMkLst>
        </pc:spChg>
        <pc:spChg chg="mod">
          <ac:chgData name="Patrycja Szczepańska" userId="S::pszczepanska@sp5grudziadz.edupage.org::a70233be-7d36-401a-94ec-822082e73909" providerId="AD" clId="Web-{A5BD2FAE-EF05-480C-99C6-5E9BFE2700EE}" dt="2022-02-20T19:27:53.549" v="13" actId="20577"/>
          <ac:spMkLst>
            <pc:docMk/>
            <pc:sldMk cId="3691228099" sldId="265"/>
            <ac:spMk id="3" creationId="{32F02DB7-34AA-4C9C-9038-F1F33610FD03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C5C4E3D1-39A1-46E5-8460-FA86509DF17E}"/>
    <pc:docChg chg="modSld">
      <pc:chgData name="Patrycja Szczepańska" userId="S::pszczepanska@sp5grudziadz.edupage.org::a70233be-7d36-401a-94ec-822082e73909" providerId="AD" clId="Web-{C5C4E3D1-39A1-46E5-8460-FA86509DF17E}" dt="2022-02-20T19:11:34.440" v="116" actId="20577"/>
      <pc:docMkLst>
        <pc:docMk/>
      </pc:docMkLst>
      <pc:sldChg chg="modSp">
        <pc:chgData name="Patrycja Szczepańska" userId="S::pszczepanska@sp5grudziadz.edupage.org::a70233be-7d36-401a-94ec-822082e73909" providerId="AD" clId="Web-{C5C4E3D1-39A1-46E5-8460-FA86509DF17E}" dt="2022-02-20T19:08:06.107" v="81" actId="20577"/>
        <pc:sldMkLst>
          <pc:docMk/>
          <pc:sldMk cId="324959597" sldId="257"/>
        </pc:sldMkLst>
        <pc:spChg chg="mod">
          <ac:chgData name="Patrycja Szczepańska" userId="S::pszczepanska@sp5grudziadz.edupage.org::a70233be-7d36-401a-94ec-822082e73909" providerId="AD" clId="Web-{C5C4E3D1-39A1-46E5-8460-FA86509DF17E}" dt="2022-02-20T19:08:06.107" v="81" actId="20577"/>
          <ac:spMkLst>
            <pc:docMk/>
            <pc:sldMk cId="324959597" sldId="257"/>
            <ac:spMk id="2" creationId="{948A96D7-E9B6-48DD-9962-7054510D334D}"/>
          </ac:spMkLst>
        </pc:spChg>
        <pc:spChg chg="mod">
          <ac:chgData name="Patrycja Szczepańska" userId="S::pszczepanska@sp5grudziadz.edupage.org::a70233be-7d36-401a-94ec-822082e73909" providerId="AD" clId="Web-{C5C4E3D1-39A1-46E5-8460-FA86509DF17E}" dt="2022-02-20T19:07:36.122" v="72" actId="20577"/>
          <ac:spMkLst>
            <pc:docMk/>
            <pc:sldMk cId="324959597" sldId="257"/>
            <ac:spMk id="5" creationId="{043C908E-502E-4090-8A94-30739D37E857}"/>
          </ac:spMkLst>
        </pc:spChg>
      </pc:sldChg>
      <pc:sldChg chg="modSp">
        <pc:chgData name="Patrycja Szczepańska" userId="S::pszczepanska@sp5grudziadz.edupage.org::a70233be-7d36-401a-94ec-822082e73909" providerId="AD" clId="Web-{C5C4E3D1-39A1-46E5-8460-FA86509DF17E}" dt="2022-02-20T19:10:34.892" v="112" actId="20577"/>
        <pc:sldMkLst>
          <pc:docMk/>
          <pc:sldMk cId="1437431432" sldId="261"/>
        </pc:sldMkLst>
        <pc:spChg chg="mod">
          <ac:chgData name="Patrycja Szczepańska" userId="S::pszczepanska@sp5grudziadz.edupage.org::a70233be-7d36-401a-94ec-822082e73909" providerId="AD" clId="Web-{C5C4E3D1-39A1-46E5-8460-FA86509DF17E}" dt="2022-02-20T19:10:34.892" v="112" actId="20577"/>
          <ac:spMkLst>
            <pc:docMk/>
            <pc:sldMk cId="1437431432" sldId="261"/>
            <ac:spMk id="3" creationId="{2CE359C3-967A-432C-BA4C-05D10971E2D8}"/>
          </ac:spMkLst>
        </pc:spChg>
      </pc:sldChg>
      <pc:sldChg chg="addSp delSp modSp mod setBg setClrOvrMap">
        <pc:chgData name="Patrycja Szczepańska" userId="S::pszczepanska@sp5grudziadz.edupage.org::a70233be-7d36-401a-94ec-822082e73909" providerId="AD" clId="Web-{C5C4E3D1-39A1-46E5-8460-FA86509DF17E}" dt="2022-02-20T19:06:07.698" v="21" actId="20577"/>
        <pc:sldMkLst>
          <pc:docMk/>
          <pc:sldMk cId="2147878281" sldId="263"/>
        </pc:sldMkLst>
        <pc:spChg chg="mod">
          <ac:chgData name="Patrycja Szczepańska" userId="S::pszczepanska@sp5grudziadz.edupage.org::a70233be-7d36-401a-94ec-822082e73909" providerId="AD" clId="Web-{C5C4E3D1-39A1-46E5-8460-FA86509DF17E}" dt="2022-02-20T19:04:00.539" v="13" actId="20577"/>
          <ac:spMkLst>
            <pc:docMk/>
            <pc:sldMk cId="2147878281" sldId="263"/>
            <ac:spMk id="2" creationId="{BC17198E-53CA-491F-9C6C-A08BE516190F}"/>
          </ac:spMkLst>
        </pc:spChg>
        <pc:spChg chg="mod">
          <ac:chgData name="Patrycja Szczepańska" userId="S::pszczepanska@sp5grudziadz.edupage.org::a70233be-7d36-401a-94ec-822082e73909" providerId="AD" clId="Web-{C5C4E3D1-39A1-46E5-8460-FA86509DF17E}" dt="2022-02-20T19:06:07.698" v="21" actId="20577"/>
          <ac:spMkLst>
            <pc:docMk/>
            <pc:sldMk cId="2147878281" sldId="263"/>
            <ac:spMk id="3" creationId="{B60D890C-FE19-48C2-8893-3AD41371E1D0}"/>
          </ac:spMkLst>
        </pc:spChg>
        <pc:spChg chg="add del">
          <ac:chgData name="Patrycja Szczepańska" userId="S::pszczepanska@sp5grudziadz.edupage.org::a70233be-7d36-401a-94ec-822082e73909" providerId="AD" clId="Web-{C5C4E3D1-39A1-46E5-8460-FA86509DF17E}" dt="2022-02-20T19:03:41.086" v="11"/>
          <ac:spMkLst>
            <pc:docMk/>
            <pc:sldMk cId="2147878281" sldId="263"/>
            <ac:spMk id="9" creationId="{86C7B4A1-154A-4DF0-AC46-F88D75A2E0FD}"/>
          </ac:spMkLst>
        </pc:spChg>
        <pc:spChg chg="add del">
          <ac:chgData name="Patrycja Szczepańska" userId="S::pszczepanska@sp5grudziadz.edupage.org::a70233be-7d36-401a-94ec-822082e73909" providerId="AD" clId="Web-{C5C4E3D1-39A1-46E5-8460-FA86509DF17E}" dt="2022-02-20T19:03:21.601" v="6"/>
          <ac:spMkLst>
            <pc:docMk/>
            <pc:sldMk cId="2147878281" sldId="263"/>
            <ac:spMk id="14" creationId="{2B566528-1B12-4246-9431-5C2D7D081168}"/>
          </ac:spMkLst>
        </pc:spChg>
        <pc:spChg chg="add del">
          <ac:chgData name="Patrycja Szczepańska" userId="S::pszczepanska@sp5grudziadz.edupage.org::a70233be-7d36-401a-94ec-822082e73909" providerId="AD" clId="Web-{C5C4E3D1-39A1-46E5-8460-FA86509DF17E}" dt="2022-02-20T19:03:33.570" v="8"/>
          <ac:spMkLst>
            <pc:docMk/>
            <pc:sldMk cId="2147878281" sldId="263"/>
            <ac:spMk id="24" creationId="{F13C74B1-5B17-4795-BED0-7140497B445A}"/>
          </ac:spMkLst>
        </pc:spChg>
        <pc:spChg chg="add del">
          <ac:chgData name="Patrycja Szczepańska" userId="S::pszczepanska@sp5grudziadz.edupage.org::a70233be-7d36-401a-94ec-822082e73909" providerId="AD" clId="Web-{C5C4E3D1-39A1-46E5-8460-FA86509DF17E}" dt="2022-02-20T19:03:33.570" v="8"/>
          <ac:spMkLst>
            <pc:docMk/>
            <pc:sldMk cId="2147878281" sldId="263"/>
            <ac:spMk id="25" creationId="{D4974D33-8DC5-464E-8C6D-BE58F0669C17}"/>
          </ac:spMkLst>
        </pc:spChg>
        <pc:spChg chg="add del">
          <ac:chgData name="Patrycja Szczepańska" userId="S::pszczepanska@sp5grudziadz.edupage.org::a70233be-7d36-401a-94ec-822082e73909" providerId="AD" clId="Web-{C5C4E3D1-39A1-46E5-8460-FA86509DF17E}" dt="2022-02-20T19:03:41.086" v="10"/>
          <ac:spMkLst>
            <pc:docMk/>
            <pc:sldMk cId="2147878281" sldId="263"/>
            <ac:spMk id="27" creationId="{9228552E-C8B1-4A80-8448-0787CE0FC704}"/>
          </ac:spMkLst>
        </pc:spChg>
        <pc:spChg chg="add">
          <ac:chgData name="Patrycja Szczepańska" userId="S::pszczepanska@sp5grudziadz.edupage.org::a70233be-7d36-401a-94ec-822082e73909" providerId="AD" clId="Web-{C5C4E3D1-39A1-46E5-8460-FA86509DF17E}" dt="2022-02-20T19:03:41.086" v="11"/>
          <ac:spMkLst>
            <pc:docMk/>
            <pc:sldMk cId="2147878281" sldId="263"/>
            <ac:spMk id="29" creationId="{86C7B4A1-154A-4DF0-AC46-F88D75A2E0FD}"/>
          </ac:spMkLst>
        </pc:spChg>
        <pc:grpChg chg="add del">
          <ac:chgData name="Patrycja Szczepańska" userId="S::pszczepanska@sp5grudziadz.edupage.org::a70233be-7d36-401a-94ec-822082e73909" providerId="AD" clId="Web-{C5C4E3D1-39A1-46E5-8460-FA86509DF17E}" dt="2022-02-20T19:03:21.601" v="6"/>
          <ac:grpSpMkLst>
            <pc:docMk/>
            <pc:sldMk cId="2147878281" sldId="263"/>
            <ac:grpSpMk id="16" creationId="{828A5161-06F1-46CF-8AD7-844680A59E13}"/>
          </ac:grpSpMkLst>
        </pc:grpChg>
        <pc:grpChg chg="add del">
          <ac:chgData name="Patrycja Szczepańska" userId="S::pszczepanska@sp5grudziadz.edupage.org::a70233be-7d36-401a-94ec-822082e73909" providerId="AD" clId="Web-{C5C4E3D1-39A1-46E5-8460-FA86509DF17E}" dt="2022-02-20T19:03:21.601" v="6"/>
          <ac:grpSpMkLst>
            <pc:docMk/>
            <pc:sldMk cId="2147878281" sldId="263"/>
            <ac:grpSpMk id="20" creationId="{5995D10D-E9C9-47DB-AE7E-801FEF38F5C9}"/>
          </ac:grpSpMkLst>
        </pc:grpChg>
        <pc:picChg chg="add mod ord">
          <ac:chgData name="Patrycja Szczepańska" userId="S::pszczepanska@sp5grudziadz.edupage.org::a70233be-7d36-401a-94ec-822082e73909" providerId="AD" clId="Web-{C5C4E3D1-39A1-46E5-8460-FA86509DF17E}" dt="2022-02-20T19:03:41.086" v="10"/>
          <ac:picMkLst>
            <pc:docMk/>
            <pc:sldMk cId="2147878281" sldId="263"/>
            <ac:picMk id="4" creationId="{3BF39FF9-8FA0-42B5-A0D2-F3815FD644C4}"/>
          </ac:picMkLst>
        </pc:picChg>
      </pc:sldChg>
      <pc:sldChg chg="modSp">
        <pc:chgData name="Patrycja Szczepańska" userId="S::pszczepanska@sp5grudziadz.edupage.org::a70233be-7d36-401a-94ec-822082e73909" providerId="AD" clId="Web-{C5C4E3D1-39A1-46E5-8460-FA86509DF17E}" dt="2022-02-20T19:11:34.440" v="116" actId="20577"/>
        <pc:sldMkLst>
          <pc:docMk/>
          <pc:sldMk cId="3241291246" sldId="264"/>
        </pc:sldMkLst>
        <pc:spChg chg="mod">
          <ac:chgData name="Patrycja Szczepańska" userId="S::pszczepanska@sp5grudziadz.edupage.org::a70233be-7d36-401a-94ec-822082e73909" providerId="AD" clId="Web-{C5C4E3D1-39A1-46E5-8460-FA86509DF17E}" dt="2022-02-20T19:11:34.440" v="116" actId="20577"/>
          <ac:spMkLst>
            <pc:docMk/>
            <pc:sldMk cId="3241291246" sldId="264"/>
            <ac:spMk id="3" creationId="{F6811087-721B-4BF6-8C9D-581C93A3477A}"/>
          </ac:spMkLst>
        </pc:spChg>
      </pc:sldChg>
    </pc:docChg>
  </pc:docChgLst>
  <pc:docChgLst>
    <pc:chgData name="Zofia Kurzyńska" userId="S::zkurzynska@sp5grudziadz.edupage.org::f1ea1852-62c0-4cd1-bed7-1970ef2460c9" providerId="AD" clId="Web-{299581CE-5AB1-42FE-BD8C-88733B92C18D}"/>
    <pc:docChg chg="addSld modSld">
      <pc:chgData name="Zofia Kurzyńska" userId="S::zkurzynska@sp5grudziadz.edupage.org::f1ea1852-62c0-4cd1-bed7-1970ef2460c9" providerId="AD" clId="Web-{299581CE-5AB1-42FE-BD8C-88733B92C18D}" dt="2022-02-20T18:28:07.014" v="7" actId="20577"/>
      <pc:docMkLst>
        <pc:docMk/>
      </pc:docMkLst>
      <pc:sldChg chg="modSp new">
        <pc:chgData name="Zofia Kurzyńska" userId="S::zkurzynska@sp5grudziadz.edupage.org::f1ea1852-62c0-4cd1-bed7-1970ef2460c9" providerId="AD" clId="Web-{299581CE-5AB1-42FE-BD8C-88733B92C18D}" dt="2022-02-20T18:28:07.014" v="7" actId="20577"/>
        <pc:sldMkLst>
          <pc:docMk/>
          <pc:sldMk cId="4248538190" sldId="262"/>
        </pc:sldMkLst>
        <pc:spChg chg="mod">
          <ac:chgData name="Zofia Kurzyńska" userId="S::zkurzynska@sp5grudziadz.edupage.org::f1ea1852-62c0-4cd1-bed7-1970ef2460c9" providerId="AD" clId="Web-{299581CE-5AB1-42FE-BD8C-88733B92C18D}" dt="2022-02-20T18:28:07.014" v="7" actId="20577"/>
          <ac:spMkLst>
            <pc:docMk/>
            <pc:sldMk cId="4248538190" sldId="262"/>
            <ac:spMk id="3" creationId="{4E3B0044-A44A-43DC-A9DE-1EC71264D577}"/>
          </ac:spMkLst>
        </pc:spChg>
      </pc:sldChg>
    </pc:docChg>
  </pc:docChgLst>
  <pc:docChgLst>
    <pc:chgData name="Zofia Kurzyńska" userId="S::zkurzynska@sp5grudziadz.edupage.org::f1ea1852-62c0-4cd1-bed7-1970ef2460c9" providerId="AD" clId="Web-{B87B15CE-45A6-468A-AEF1-601092D75655}"/>
    <pc:docChg chg="modSld">
      <pc:chgData name="Zofia Kurzyńska" userId="S::zkurzynska@sp5grudziadz.edupage.org::f1ea1852-62c0-4cd1-bed7-1970ef2460c9" providerId="AD" clId="Web-{B87B15CE-45A6-468A-AEF1-601092D75655}" dt="2022-02-20T19:26:06.812" v="4" actId="20577"/>
      <pc:docMkLst>
        <pc:docMk/>
      </pc:docMkLst>
      <pc:sldChg chg="modSp">
        <pc:chgData name="Zofia Kurzyńska" userId="S::zkurzynska@sp5grudziadz.edupage.org::f1ea1852-62c0-4cd1-bed7-1970ef2460c9" providerId="AD" clId="Web-{B87B15CE-45A6-468A-AEF1-601092D75655}" dt="2022-02-20T19:26:06.812" v="4" actId="20577"/>
        <pc:sldMkLst>
          <pc:docMk/>
          <pc:sldMk cId="1437431432" sldId="261"/>
        </pc:sldMkLst>
        <pc:spChg chg="mod">
          <ac:chgData name="Zofia Kurzyńska" userId="S::zkurzynska@sp5grudziadz.edupage.org::f1ea1852-62c0-4cd1-bed7-1970ef2460c9" providerId="AD" clId="Web-{B87B15CE-45A6-468A-AEF1-601092D75655}" dt="2022-02-20T19:26:06.812" v="4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Zofia Kurzyńska" userId="S::zkurzynska@sp5grudziadz.edupage.org::f1ea1852-62c0-4cd1-bed7-1970ef2460c9" providerId="AD" clId="Web-{34E7A065-295E-4D94-9722-BAEF12B03B3B}"/>
    <pc:docChg chg="modSld">
      <pc:chgData name="Zofia Kurzyńska" userId="S::zkurzynska@sp5grudziadz.edupage.org::f1ea1852-62c0-4cd1-bed7-1970ef2460c9" providerId="AD" clId="Web-{34E7A065-295E-4D94-9722-BAEF12B03B3B}" dt="2022-02-20T18:09:55.702" v="22" actId="20577"/>
      <pc:docMkLst>
        <pc:docMk/>
      </pc:docMkLst>
      <pc:sldChg chg="addAnim modAnim">
        <pc:chgData name="Zofia Kurzyńska" userId="S::zkurzynska@sp5grudziadz.edupage.org::f1ea1852-62c0-4cd1-bed7-1970ef2460c9" providerId="AD" clId="Web-{34E7A065-295E-4D94-9722-BAEF12B03B3B}" dt="2022-02-20T18:03:22.051" v="3"/>
        <pc:sldMkLst>
          <pc:docMk/>
          <pc:sldMk cId="59106796" sldId="258"/>
        </pc:sldMkLst>
      </pc:sldChg>
      <pc:sldChg chg="modSp">
        <pc:chgData name="Zofia Kurzyńska" userId="S::zkurzynska@sp5grudziadz.edupage.org::f1ea1852-62c0-4cd1-bed7-1970ef2460c9" providerId="AD" clId="Web-{34E7A065-295E-4D94-9722-BAEF12B03B3B}" dt="2022-02-20T18:03:54.537" v="4" actId="20577"/>
        <pc:sldMkLst>
          <pc:docMk/>
          <pc:sldMk cId="2185473351" sldId="259"/>
        </pc:sldMkLst>
        <pc:spChg chg="mod">
          <ac:chgData name="Zofia Kurzyńska" userId="S::zkurzynska@sp5grudziadz.edupage.org::f1ea1852-62c0-4cd1-bed7-1970ef2460c9" providerId="AD" clId="Web-{34E7A065-295E-4D94-9722-BAEF12B03B3B}" dt="2022-02-20T18:03:54.537" v="4" actId="20577"/>
          <ac:spMkLst>
            <pc:docMk/>
            <pc:sldMk cId="2185473351" sldId="259"/>
            <ac:spMk id="2" creationId="{7D64D597-205F-45CD-B334-E72EDBC5C111}"/>
          </ac:spMkLst>
        </pc:spChg>
      </pc:sldChg>
      <pc:sldChg chg="modSp">
        <pc:chgData name="Zofia Kurzyńska" userId="S::zkurzynska@sp5grudziadz.edupage.org::f1ea1852-62c0-4cd1-bed7-1970ef2460c9" providerId="AD" clId="Web-{34E7A065-295E-4D94-9722-BAEF12B03B3B}" dt="2022-02-20T18:05:02.666" v="17" actId="20577"/>
        <pc:sldMkLst>
          <pc:docMk/>
          <pc:sldMk cId="1406058152" sldId="260"/>
        </pc:sldMkLst>
        <pc:spChg chg="mod">
          <ac:chgData name="Zofia Kurzyńska" userId="S::zkurzynska@sp5grudziadz.edupage.org::f1ea1852-62c0-4cd1-bed7-1970ef2460c9" providerId="AD" clId="Web-{34E7A065-295E-4D94-9722-BAEF12B03B3B}" dt="2022-02-20T18:05:01.370" v="16" actId="20577"/>
          <ac:spMkLst>
            <pc:docMk/>
            <pc:sldMk cId="1406058152" sldId="260"/>
            <ac:spMk id="2" creationId="{4DE1FD88-8857-4373-BB65-8781B56DDBB5}"/>
          </ac:spMkLst>
        </pc:spChg>
        <pc:spChg chg="mod">
          <ac:chgData name="Zofia Kurzyńska" userId="S::zkurzynska@sp5grudziadz.edupage.org::f1ea1852-62c0-4cd1-bed7-1970ef2460c9" providerId="AD" clId="Web-{34E7A065-295E-4D94-9722-BAEF12B03B3B}" dt="2022-02-20T18:05:02.666" v="17" actId="20577"/>
          <ac:spMkLst>
            <pc:docMk/>
            <pc:sldMk cId="1406058152" sldId="260"/>
            <ac:spMk id="3" creationId="{FAE69026-D0AC-4CF3-8B6D-457051175990}"/>
          </ac:spMkLst>
        </pc:spChg>
      </pc:sldChg>
      <pc:sldChg chg="modSp">
        <pc:chgData name="Zofia Kurzyńska" userId="S::zkurzynska@sp5grudziadz.edupage.org::f1ea1852-62c0-4cd1-bed7-1970ef2460c9" providerId="AD" clId="Web-{34E7A065-295E-4D94-9722-BAEF12B03B3B}" dt="2022-02-20T18:09:55.702" v="22" actId="20577"/>
        <pc:sldMkLst>
          <pc:docMk/>
          <pc:sldMk cId="1437431432" sldId="261"/>
        </pc:sldMkLst>
        <pc:spChg chg="mod">
          <ac:chgData name="Zofia Kurzyńska" userId="S::zkurzynska@sp5grudziadz.edupage.org::f1ea1852-62c0-4cd1-bed7-1970ef2460c9" providerId="AD" clId="Web-{34E7A065-295E-4D94-9722-BAEF12B03B3B}" dt="2022-02-20T18:09:55.702" v="22" actId="20577"/>
          <ac:spMkLst>
            <pc:docMk/>
            <pc:sldMk cId="1437431432" sldId="261"/>
            <ac:spMk id="3" creationId="{2CE359C3-967A-432C-BA4C-05D10971E2D8}"/>
          </ac:spMkLst>
        </pc:spChg>
      </pc:sldChg>
    </pc:docChg>
  </pc:docChgLst>
  <pc:docChgLst>
    <pc:chgData name="Patrycja Szczepańska" userId="S::pszczepanska@sp5grudziadz.edupage.org::a70233be-7d36-401a-94ec-822082e73909" providerId="AD" clId="Web-{046C03FB-0FD8-4419-9E96-2CED059363D4}"/>
    <pc:docChg chg="modSld">
      <pc:chgData name="Patrycja Szczepańska" userId="S::pszczepanska@sp5grudziadz.edupage.org::a70233be-7d36-401a-94ec-822082e73909" providerId="AD" clId="Web-{046C03FB-0FD8-4419-9E96-2CED059363D4}" dt="2022-02-20T18:20:08.184" v="13" actId="20577"/>
      <pc:docMkLst>
        <pc:docMk/>
      </pc:docMkLst>
      <pc:sldChg chg="addSp modSp">
        <pc:chgData name="Patrycja Szczepańska" userId="S::pszczepanska@sp5grudziadz.edupage.org::a70233be-7d36-401a-94ec-822082e73909" providerId="AD" clId="Web-{046C03FB-0FD8-4419-9E96-2CED059363D4}" dt="2022-02-20T18:20:08.184" v="13" actId="20577"/>
        <pc:sldMkLst>
          <pc:docMk/>
          <pc:sldMk cId="1406058152" sldId="260"/>
        </pc:sldMkLst>
        <pc:spChg chg="mod">
          <ac:chgData name="Patrycja Szczepańska" userId="S::pszczepanska@sp5grudziadz.edupage.org::a70233be-7d36-401a-94ec-822082e73909" providerId="AD" clId="Web-{046C03FB-0FD8-4419-9E96-2CED059363D4}" dt="2022-02-20T18:18:24.287" v="0" actId="20577"/>
          <ac:spMkLst>
            <pc:docMk/>
            <pc:sldMk cId="1406058152" sldId="260"/>
            <ac:spMk id="2" creationId="{4DE1FD88-8857-4373-BB65-8781B56DDBB5}"/>
          </ac:spMkLst>
        </pc:spChg>
        <pc:spChg chg="mod">
          <ac:chgData name="Patrycja Szczepańska" userId="S::pszczepanska@sp5grudziadz.edupage.org::a70233be-7d36-401a-94ec-822082e73909" providerId="AD" clId="Web-{046C03FB-0FD8-4419-9E96-2CED059363D4}" dt="2022-02-20T18:20:08.184" v="13" actId="20577"/>
          <ac:spMkLst>
            <pc:docMk/>
            <pc:sldMk cId="1406058152" sldId="260"/>
            <ac:spMk id="3" creationId="{FAE69026-D0AC-4CF3-8B6D-457051175990}"/>
          </ac:spMkLst>
        </pc:spChg>
        <pc:picChg chg="add mod">
          <ac:chgData name="Patrycja Szczepańska" userId="S::pszczepanska@sp5grudziadz.edupage.org::a70233be-7d36-401a-94ec-822082e73909" providerId="AD" clId="Web-{046C03FB-0FD8-4419-9E96-2CED059363D4}" dt="2022-02-20T18:20:07.918" v="6" actId="1076"/>
          <ac:picMkLst>
            <pc:docMk/>
            <pc:sldMk cId="1406058152" sldId="260"/>
            <ac:picMk id="4" creationId="{5B47816B-E7C5-4A6B-8A19-89103A925B91}"/>
          </ac:picMkLst>
        </pc:picChg>
      </pc:sldChg>
    </pc:docChg>
  </pc:docChgLst>
  <pc:docChgLst>
    <pc:chgData name="Patrycja Szczepańska" userId="S::pszczepanska@sp5grudziadz.edupage.org::a70233be-7d36-401a-94ec-822082e73909" providerId="AD" clId="Web-{D1C44667-80AA-4AAB-B58C-20F49A16B5D0}"/>
    <pc:docChg chg="modSld">
      <pc:chgData name="Patrycja Szczepańska" userId="S::pszczepanska@sp5grudziadz.edupage.org::a70233be-7d36-401a-94ec-822082e73909" providerId="AD" clId="Web-{D1C44667-80AA-4AAB-B58C-20F49A16B5D0}" dt="2022-02-20T17:47:43.579" v="94" actId="14100"/>
      <pc:docMkLst>
        <pc:docMk/>
      </pc:docMkLst>
      <pc:sldChg chg="modSp">
        <pc:chgData name="Patrycja Szczepańska" userId="S::pszczepanska@sp5grudziadz.edupage.org::a70233be-7d36-401a-94ec-822082e73909" providerId="AD" clId="Web-{D1C44667-80AA-4AAB-B58C-20F49A16B5D0}" dt="2022-02-20T17:47:43.579" v="94" actId="14100"/>
        <pc:sldMkLst>
          <pc:docMk/>
          <pc:sldMk cId="2185473351" sldId="259"/>
        </pc:sldMkLst>
        <pc:spChg chg="mod">
          <ac:chgData name="Patrycja Szczepańska" userId="S::pszczepanska@sp5grudziadz.edupage.org::a70233be-7d36-401a-94ec-822082e73909" providerId="AD" clId="Web-{D1C44667-80AA-4AAB-B58C-20F49A16B5D0}" dt="2022-02-20T17:44:13.200" v="49" actId="20577"/>
          <ac:spMkLst>
            <pc:docMk/>
            <pc:sldMk cId="2185473351" sldId="259"/>
            <ac:spMk id="2" creationId="{7D64D597-205F-45CD-B334-E72EDBC5C111}"/>
          </ac:spMkLst>
        </pc:spChg>
        <pc:spChg chg="mod">
          <ac:chgData name="Patrycja Szczepańska" userId="S::pszczepanska@sp5grudziadz.edupage.org::a70233be-7d36-401a-94ec-822082e73909" providerId="AD" clId="Web-{D1C44667-80AA-4AAB-B58C-20F49A16B5D0}" dt="2022-02-20T17:47:43.579" v="94" actId="14100"/>
          <ac:spMkLst>
            <pc:docMk/>
            <pc:sldMk cId="2185473351" sldId="259"/>
            <ac:spMk id="3" creationId="{802F84E2-37B3-4873-ACDD-2BEBE01D85AE}"/>
          </ac:spMkLst>
        </pc:spChg>
      </pc:sldChg>
    </pc:docChg>
  </pc:docChgLst>
  <pc:docChgLst>
    <pc:chgData name="Zofia Kurzyńska" userId="S::zkurzynska@sp5grudziadz.edupage.org::f1ea1852-62c0-4cd1-bed7-1970ef2460c9" providerId="AD" clId="Web-{C6AE1D31-3DA0-4981-97F4-1864EFA33407}"/>
    <pc:docChg chg="modSld">
      <pc:chgData name="Zofia Kurzyńska" userId="S::zkurzynska@sp5grudziadz.edupage.org::f1ea1852-62c0-4cd1-bed7-1970ef2460c9" providerId="AD" clId="Web-{C6AE1D31-3DA0-4981-97F4-1864EFA33407}" dt="2022-02-20T19:23:50.902" v="14" actId="20577"/>
      <pc:docMkLst>
        <pc:docMk/>
      </pc:docMkLst>
      <pc:sldChg chg="modSp">
        <pc:chgData name="Zofia Kurzyńska" userId="S::zkurzynska@sp5grudziadz.edupage.org::f1ea1852-62c0-4cd1-bed7-1970ef2460c9" providerId="AD" clId="Web-{C6AE1D31-3DA0-4981-97F4-1864EFA33407}" dt="2022-02-20T19:23:50.902" v="14" actId="20577"/>
        <pc:sldMkLst>
          <pc:docMk/>
          <pc:sldMk cId="1405092288" sldId="265"/>
        </pc:sldMkLst>
        <pc:spChg chg="mod">
          <ac:chgData name="Zofia Kurzyńska" userId="S::zkurzynska@sp5grudziadz.edupage.org::f1ea1852-62c0-4cd1-bed7-1970ef2460c9" providerId="AD" clId="Web-{C6AE1D31-3DA0-4981-97F4-1864EFA33407}" dt="2022-02-20T19:23:50.902" v="14" actId="20577"/>
          <ac:spMkLst>
            <pc:docMk/>
            <pc:sldMk cId="1405092288" sldId="265"/>
            <ac:spMk id="3" creationId="{B1EEC6FD-54FA-4EE0-A6D1-A454F84D8A25}"/>
          </ac:spMkLst>
        </pc:spChg>
      </pc:sldChg>
    </pc:docChg>
  </pc:docChgLst>
  <pc:docChgLst>
    <pc:chgData name="Zofia Kurzyńska" userId="S::zkurzynska@sp5grudziadz.edupage.org::f1ea1852-62c0-4cd1-bed7-1970ef2460c9" providerId="AD" clId="Web-{A05CE3BB-7CEC-4813-A5B3-4CFD404C91FE}"/>
    <pc:docChg chg="mod addSld delSld modSld">
      <pc:chgData name="Zofia Kurzyńska" userId="S::zkurzynska@sp5grudziadz.edupage.org::f1ea1852-62c0-4cd1-bed7-1970ef2460c9" providerId="AD" clId="Web-{A05CE3BB-7CEC-4813-A5B3-4CFD404C91FE}" dt="2022-02-20T19:52:48.170" v="62"/>
      <pc:docMkLst>
        <pc:docMk/>
      </pc:docMkLst>
      <pc:sldChg chg="addAnim modAnim">
        <pc:chgData name="Zofia Kurzyńska" userId="S::zkurzynska@sp5grudziadz.edupage.org::f1ea1852-62c0-4cd1-bed7-1970ef2460c9" providerId="AD" clId="Web-{A05CE3BB-7CEC-4813-A5B3-4CFD404C91FE}" dt="2022-02-20T19:42:45.826" v="12"/>
        <pc:sldMkLst>
          <pc:docMk/>
          <pc:sldMk cId="3241291246" sldId="264"/>
        </pc:sldMkLst>
      </pc:sldChg>
      <pc:sldChg chg="addAnim modAnim">
        <pc:chgData name="Zofia Kurzyńska" userId="S::zkurzynska@sp5grudziadz.edupage.org::f1ea1852-62c0-4cd1-bed7-1970ef2460c9" providerId="AD" clId="Web-{A05CE3BB-7CEC-4813-A5B3-4CFD404C91FE}" dt="2022-02-20T19:42:58.701" v="16"/>
        <pc:sldMkLst>
          <pc:docMk/>
          <pc:sldMk cId="3691228099" sldId="265"/>
        </pc:sldMkLst>
      </pc:sldChg>
      <pc:sldChg chg="addSp modSp addAnim modAnim addCm delCm">
        <pc:chgData name="Zofia Kurzyńska" userId="S::zkurzynska@sp5grudziadz.edupage.org::f1ea1852-62c0-4cd1-bed7-1970ef2460c9" providerId="AD" clId="Web-{A05CE3BB-7CEC-4813-A5B3-4CFD404C91FE}" dt="2022-02-20T19:52:48.170" v="62"/>
        <pc:sldMkLst>
          <pc:docMk/>
          <pc:sldMk cId="3393450130" sldId="266"/>
        </pc:sldMkLst>
        <pc:spChg chg="mod">
          <ac:chgData name="Zofia Kurzyńska" userId="S::zkurzynska@sp5grudziadz.edupage.org::f1ea1852-62c0-4cd1-bed7-1970ef2460c9" providerId="AD" clId="Web-{A05CE3BB-7CEC-4813-A5B3-4CFD404C91FE}" dt="2022-02-20T19:42:27.716" v="8" actId="20577"/>
          <ac:spMkLst>
            <pc:docMk/>
            <pc:sldMk cId="3393450130" sldId="266"/>
            <ac:spMk id="2" creationId="{D420A388-E886-4B8C-B2CB-7CD1344B1188}"/>
          </ac:spMkLst>
        </pc:spChg>
        <pc:spChg chg="mod">
          <ac:chgData name="Zofia Kurzyńska" userId="S::zkurzynska@sp5grudziadz.edupage.org::f1ea1852-62c0-4cd1-bed7-1970ef2460c9" providerId="AD" clId="Web-{A05CE3BB-7CEC-4813-A5B3-4CFD404C91FE}" dt="2022-02-20T19:40:09.619" v="4" actId="1076"/>
          <ac:spMkLst>
            <pc:docMk/>
            <pc:sldMk cId="3393450130" sldId="266"/>
            <ac:spMk id="4" creationId="{20F843AD-B268-4612-805C-2797512271A8}"/>
          </ac:spMkLst>
        </pc:spChg>
        <pc:spChg chg="add mod">
          <ac:chgData name="Zofia Kurzyńska" userId="S::zkurzynska@sp5grudziadz.edupage.org::f1ea1852-62c0-4cd1-bed7-1970ef2460c9" providerId="AD" clId="Web-{A05CE3BB-7CEC-4813-A5B3-4CFD404C91FE}" dt="2022-02-20T19:50:09.070" v="60" actId="1076"/>
          <ac:spMkLst>
            <pc:docMk/>
            <pc:sldMk cId="3393450130" sldId="266"/>
            <ac:spMk id="9" creationId="{4ED4456B-0338-4B8F-B613-0CF3EBA581ED}"/>
          </ac:spMkLst>
        </pc:spChg>
      </pc:sldChg>
      <pc:sldChg chg="new del">
        <pc:chgData name="Zofia Kurzyńska" userId="S::zkurzynska@sp5grudziadz.edupage.org::f1ea1852-62c0-4cd1-bed7-1970ef2460c9" providerId="AD" clId="Web-{A05CE3BB-7CEC-4813-A5B3-4CFD404C91FE}" dt="2022-02-20T19:46:32.956" v="21"/>
        <pc:sldMkLst>
          <pc:docMk/>
          <pc:sldMk cId="3630344621" sldId="267"/>
        </pc:sldMkLst>
      </pc:sldChg>
    </pc:docChg>
  </pc:docChgLst>
  <pc:docChgLst>
    <pc:chgData name="Zofia Kurzyńska" userId="S::zkurzynska@sp5grudziadz.edupage.org::f1ea1852-62c0-4cd1-bed7-1970ef2460c9" providerId="AD" clId="Web-{FC795DF8-5513-42A5-A784-B7BC5F49C8A7}"/>
    <pc:docChg chg="modSld sldOrd modMainMaster">
      <pc:chgData name="Zofia Kurzyńska" userId="S::zkurzynska@sp5grudziadz.edupage.org::f1ea1852-62c0-4cd1-bed7-1970ef2460c9" providerId="AD" clId="Web-{FC795DF8-5513-42A5-A784-B7BC5F49C8A7}" dt="2022-02-20T18:48:06.127" v="370"/>
      <pc:docMkLst>
        <pc:docMk/>
      </pc:docMkLst>
      <pc:sldChg chg="modTransition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650317164" sldId="256"/>
        </pc:sldMkLst>
      </pc:sldChg>
      <pc:sldChg chg="modTransition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324959597" sldId="257"/>
        </pc:sldMkLst>
      </pc:sldChg>
      <pc:sldChg chg="modTransition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59106796" sldId="258"/>
        </pc:sldMkLst>
      </pc:sldChg>
      <pc:sldChg chg="modTransition addAnim modAnim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2185473351" sldId="259"/>
        </pc:sldMkLst>
      </pc:sldChg>
      <pc:sldChg chg="modTransition addAnim modAnim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1406058152" sldId="260"/>
        </pc:sldMkLst>
      </pc:sldChg>
      <pc:sldChg chg="modTransition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1437431432" sldId="261"/>
        </pc:sldMkLst>
      </pc:sldChg>
      <pc:sldChg chg="modSp ord modTransition addAnim modAnim">
        <pc:chgData name="Zofia Kurzyńska" userId="S::zkurzynska@sp5grudziadz.edupage.org::f1ea1852-62c0-4cd1-bed7-1970ef2460c9" providerId="AD" clId="Web-{FC795DF8-5513-42A5-A784-B7BC5F49C8A7}" dt="2022-02-20T18:48:06.127" v="370"/>
        <pc:sldMkLst>
          <pc:docMk/>
          <pc:sldMk cId="4248538190" sldId="262"/>
        </pc:sldMkLst>
        <pc:spChg chg="mod">
          <ac:chgData name="Zofia Kurzyńska" userId="S::zkurzynska@sp5grudziadz.edupage.org::f1ea1852-62c0-4cd1-bed7-1970ef2460c9" providerId="AD" clId="Web-{FC795DF8-5513-42A5-A784-B7BC5F49C8A7}" dt="2022-02-20T18:47:36.532" v="364" actId="20577"/>
          <ac:spMkLst>
            <pc:docMk/>
            <pc:sldMk cId="4248538190" sldId="262"/>
            <ac:spMk id="3" creationId="{4E3B0044-A44A-43DC-A9DE-1EC71264D577}"/>
          </ac:spMkLst>
        </pc:spChg>
      </pc:sldChg>
      <pc:sldMasterChg chg="modTransition modSldLayout">
        <pc:chgData name="Zofia Kurzyńska" userId="S::zkurzynska@sp5grudziadz.edupage.org::f1ea1852-62c0-4cd1-bed7-1970ef2460c9" providerId="AD" clId="Web-{FC795DF8-5513-42A5-A784-B7BC5F49C8A7}" dt="2022-02-20T18:48:06.127" v="370"/>
        <pc:sldMasterMkLst>
          <pc:docMk/>
          <pc:sldMasterMk cId="3926633689" sldId="2147483648"/>
        </pc:sldMasterMkLst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Zofia Kurzyńska" userId="S::zkurzynska@sp5grudziadz.edupage.org::f1ea1852-62c0-4cd1-bed7-1970ef2460c9" providerId="AD" clId="Web-{FC795DF8-5513-42A5-A784-B7BC5F49C8A7}" dt="2022-02-20T18:48:06.127" v="370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Patrycja Szczepańska" userId="S::pszczepanska@sp5grudziadz.edupage.org::a70233be-7d36-401a-94ec-822082e73909" providerId="AD" clId="Web-{1E7D1522-5BFC-4A60-8F84-39BB3BCBF7D3}"/>
    <pc:docChg chg="modSld">
      <pc:chgData name="Patrycja Szczepańska" userId="S::pszczepanska@sp5grudziadz.edupage.org::a70233be-7d36-401a-94ec-822082e73909" providerId="AD" clId="Web-{1E7D1522-5BFC-4A60-8F84-39BB3BCBF7D3}" dt="2022-02-20T19:36:53.382" v="0"/>
      <pc:docMkLst>
        <pc:docMk/>
      </pc:docMkLst>
      <pc:sldChg chg="addSp modSp">
        <pc:chgData name="Patrycja Szczepańska" userId="S::pszczepanska@sp5grudziadz.edupage.org::a70233be-7d36-401a-94ec-822082e73909" providerId="AD" clId="Web-{1E7D1522-5BFC-4A60-8F84-39BB3BCBF7D3}" dt="2022-02-20T19:36:53.382" v="0"/>
        <pc:sldMkLst>
          <pc:docMk/>
          <pc:sldMk cId="3393450130" sldId="266"/>
        </pc:sldMkLst>
        <pc:picChg chg="add mod">
          <ac:chgData name="Patrycja Szczepańska" userId="S::pszczepanska@sp5grudziadz.edupage.org::a70233be-7d36-401a-94ec-822082e73909" providerId="AD" clId="Web-{1E7D1522-5BFC-4A60-8F84-39BB3BCBF7D3}" dt="2022-02-20T19:36:53.382" v="0"/>
          <ac:picMkLst>
            <pc:docMk/>
            <pc:sldMk cId="3393450130" sldId="266"/>
            <ac:picMk id="5" creationId="{E16A509F-BE6F-4A60-AE17-E111E27091C8}"/>
          </ac:picMkLst>
        </pc:picChg>
      </pc:sldChg>
    </pc:docChg>
  </pc:docChgLst>
  <pc:docChgLst>
    <pc:chgData name="Zofia Kurzyńska" userId="S::zkurzynska@sp5grudziadz.edupage.org::f1ea1852-62c0-4cd1-bed7-1970ef2460c9" providerId="AD" clId="Web-{CF018CBF-AC66-44F1-A00A-3981C5C6D139}"/>
    <pc:docChg chg="addSld modSld">
      <pc:chgData name="Zofia Kurzyńska" userId="S::zkurzynska@sp5grudziadz.edupage.org::f1ea1852-62c0-4cd1-bed7-1970ef2460c9" providerId="AD" clId="Web-{CF018CBF-AC66-44F1-A00A-3981C5C6D139}" dt="2022-02-20T17:32:40.817" v="119" actId="1076"/>
      <pc:docMkLst>
        <pc:docMk/>
      </pc:docMkLst>
      <pc:sldChg chg="modSp addAnim modAnim">
        <pc:chgData name="Zofia Kurzyńska" userId="S::zkurzynska@sp5grudziadz.edupage.org::f1ea1852-62c0-4cd1-bed7-1970ef2460c9" providerId="AD" clId="Web-{CF018CBF-AC66-44F1-A00A-3981C5C6D139}" dt="2022-02-20T17:16:55.265" v="36"/>
        <pc:sldMkLst>
          <pc:docMk/>
          <pc:sldMk cId="324959597" sldId="257"/>
        </pc:sldMkLst>
        <pc:spChg chg="mod">
          <ac:chgData name="Zofia Kurzyńska" userId="S::zkurzynska@sp5grudziadz.edupage.org::f1ea1852-62c0-4cd1-bed7-1970ef2460c9" providerId="AD" clId="Web-{CF018CBF-AC66-44F1-A00A-3981C5C6D139}" dt="2022-02-20T17:15:16.541" v="29" actId="1076"/>
          <ac:spMkLst>
            <pc:docMk/>
            <pc:sldMk cId="324959597" sldId="257"/>
            <ac:spMk id="5" creationId="{043C908E-502E-4090-8A94-30739D37E857}"/>
          </ac:spMkLst>
        </pc:spChg>
        <pc:picChg chg="mod">
          <ac:chgData name="Zofia Kurzyńska" userId="S::zkurzynska@sp5grudziadz.edupage.org::f1ea1852-62c0-4cd1-bed7-1970ef2460c9" providerId="AD" clId="Web-{CF018CBF-AC66-44F1-A00A-3981C5C6D139}" dt="2022-02-20T17:15:03.306" v="27" actId="1076"/>
          <ac:picMkLst>
            <pc:docMk/>
            <pc:sldMk cId="324959597" sldId="257"/>
            <ac:picMk id="6" creationId="{2176539F-3627-4FE9-B216-5C25E040BFE1}"/>
          </ac:picMkLst>
        </pc:picChg>
      </pc:sldChg>
      <pc:sldChg chg="addSp modSp mod setBg setClrOvrMap">
        <pc:chgData name="Zofia Kurzyńska" userId="S::zkurzynska@sp5grudziadz.edupage.org::f1ea1852-62c0-4cd1-bed7-1970ef2460c9" providerId="AD" clId="Web-{CF018CBF-AC66-44F1-A00A-3981C5C6D139}" dt="2022-02-20T17:32:40.817" v="119" actId="1076"/>
        <pc:sldMkLst>
          <pc:docMk/>
          <pc:sldMk cId="59106796" sldId="258"/>
        </pc:sldMkLst>
        <pc:spChg chg="mod">
          <ac:chgData name="Zofia Kurzyńska" userId="S::zkurzynska@sp5grudziadz.edupage.org::f1ea1852-62c0-4cd1-bed7-1970ef2460c9" providerId="AD" clId="Web-{CF018CBF-AC66-44F1-A00A-3981C5C6D139}" dt="2022-02-20T17:29:25.900" v="117" actId="20577"/>
          <ac:spMkLst>
            <pc:docMk/>
            <pc:sldMk cId="59106796" sldId="258"/>
            <ac:spMk id="2" creationId="{5AE2FE9C-8C24-4AE4-B85A-802C4B17D490}"/>
          </ac:spMkLst>
        </pc:spChg>
        <pc:spChg chg="mod">
          <ac:chgData name="Zofia Kurzyńska" userId="S::zkurzynska@sp5grudziadz.edupage.org::f1ea1852-62c0-4cd1-bed7-1970ef2460c9" providerId="AD" clId="Web-{CF018CBF-AC66-44F1-A00A-3981C5C6D139}" dt="2022-02-20T17:32:40.817" v="119" actId="1076"/>
          <ac:spMkLst>
            <pc:docMk/>
            <pc:sldMk cId="59106796" sldId="258"/>
            <ac:spMk id="3" creationId="{3673F994-A482-4A8F-9C1D-225925C29247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19:09.601" v="43"/>
          <ac:spMkLst>
            <pc:docMk/>
            <pc:sldMk cId="59106796" sldId="258"/>
            <ac:spMk id="8" creationId="{3A4F209C-C20E-4FA7-B241-1EF4F8D193B2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19:09.601" v="43"/>
          <ac:spMkLst>
            <pc:docMk/>
            <pc:sldMk cId="59106796" sldId="258"/>
            <ac:spMk id="10" creationId="{E4564234-45B0-4ED8-A9E2-199C00173276}"/>
          </ac:spMkLst>
        </pc:spChg>
      </pc:sldChg>
      <pc:sldChg chg="addSp modSp mod setBg setClrOvrMap">
        <pc:chgData name="Zofia Kurzyńska" userId="S::zkurzynska@sp5grudziadz.edupage.org::f1ea1852-62c0-4cd1-bed7-1970ef2460c9" providerId="AD" clId="Web-{CF018CBF-AC66-44F1-A00A-3981C5C6D139}" dt="2022-02-20T17:27:33.925" v="83"/>
        <pc:sldMkLst>
          <pc:docMk/>
          <pc:sldMk cId="2185473351" sldId="259"/>
        </pc:sldMkLst>
        <pc:spChg chg="mod">
          <ac:chgData name="Zofia Kurzyńska" userId="S::zkurzynska@sp5grudziadz.edupage.org::f1ea1852-62c0-4cd1-bed7-1970ef2460c9" providerId="AD" clId="Web-{CF018CBF-AC66-44F1-A00A-3981C5C6D139}" dt="2022-02-20T17:27:33.925" v="83"/>
          <ac:spMkLst>
            <pc:docMk/>
            <pc:sldMk cId="2185473351" sldId="259"/>
            <ac:spMk id="2" creationId="{7D64D597-205F-45CD-B334-E72EDBC5C111}"/>
          </ac:spMkLst>
        </pc:spChg>
        <pc:spChg chg="mod">
          <ac:chgData name="Zofia Kurzyńska" userId="S::zkurzynska@sp5grudziadz.edupage.org::f1ea1852-62c0-4cd1-bed7-1970ef2460c9" providerId="AD" clId="Web-{CF018CBF-AC66-44F1-A00A-3981C5C6D139}" dt="2022-02-20T17:27:33.925" v="83"/>
          <ac:spMkLst>
            <pc:docMk/>
            <pc:sldMk cId="2185473351" sldId="259"/>
            <ac:spMk id="3" creationId="{802F84E2-37B3-4873-ACDD-2BEBE01D85AE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7:33.925" v="83"/>
          <ac:spMkLst>
            <pc:docMk/>
            <pc:sldMk cId="2185473351" sldId="259"/>
            <ac:spMk id="8" creationId="{3A4F209C-C20E-4FA7-B241-1EF4F8D193B2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7:33.925" v="83"/>
          <ac:spMkLst>
            <pc:docMk/>
            <pc:sldMk cId="2185473351" sldId="259"/>
            <ac:spMk id="10" creationId="{E4564234-45B0-4ED8-A9E2-199C00173276}"/>
          </ac:spMkLst>
        </pc:spChg>
      </pc:sldChg>
      <pc:sldChg chg="addSp modSp mod setBg setClrOvrMap">
        <pc:chgData name="Zofia Kurzyńska" userId="S::zkurzynska@sp5grudziadz.edupage.org::f1ea1852-62c0-4cd1-bed7-1970ef2460c9" providerId="AD" clId="Web-{CF018CBF-AC66-44F1-A00A-3981C5C6D139}" dt="2022-02-20T17:27:40.566" v="84"/>
        <pc:sldMkLst>
          <pc:docMk/>
          <pc:sldMk cId="1406058152" sldId="260"/>
        </pc:sldMkLst>
        <pc:spChg chg="mod">
          <ac:chgData name="Zofia Kurzyńska" userId="S::zkurzynska@sp5grudziadz.edupage.org::f1ea1852-62c0-4cd1-bed7-1970ef2460c9" providerId="AD" clId="Web-{CF018CBF-AC66-44F1-A00A-3981C5C6D139}" dt="2022-02-20T17:27:40.566" v="84"/>
          <ac:spMkLst>
            <pc:docMk/>
            <pc:sldMk cId="1406058152" sldId="260"/>
            <ac:spMk id="2" creationId="{4DE1FD88-8857-4373-BB65-8781B56DDBB5}"/>
          </ac:spMkLst>
        </pc:spChg>
        <pc:spChg chg="mod">
          <ac:chgData name="Zofia Kurzyńska" userId="S::zkurzynska@sp5grudziadz.edupage.org::f1ea1852-62c0-4cd1-bed7-1970ef2460c9" providerId="AD" clId="Web-{CF018CBF-AC66-44F1-A00A-3981C5C6D139}" dt="2022-02-20T17:27:40.566" v="84"/>
          <ac:spMkLst>
            <pc:docMk/>
            <pc:sldMk cId="1406058152" sldId="260"/>
            <ac:spMk id="3" creationId="{FAE69026-D0AC-4CF3-8B6D-457051175990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7:40.566" v="84"/>
          <ac:spMkLst>
            <pc:docMk/>
            <pc:sldMk cId="1406058152" sldId="260"/>
            <ac:spMk id="8" creationId="{3A4F209C-C20E-4FA7-B241-1EF4F8D193B2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7:40.566" v="84"/>
          <ac:spMkLst>
            <pc:docMk/>
            <pc:sldMk cId="1406058152" sldId="260"/>
            <ac:spMk id="10" creationId="{E4564234-45B0-4ED8-A9E2-199C00173276}"/>
          </ac:spMkLst>
        </pc:spChg>
      </pc:sldChg>
      <pc:sldChg chg="addSp modSp new mod setBg addAnim modAnim setClrOvrMap">
        <pc:chgData name="Zofia Kurzyńska" userId="S::zkurzynska@sp5grudziadz.edupage.org::f1ea1852-62c0-4cd1-bed7-1970ef2460c9" providerId="AD" clId="Web-{CF018CBF-AC66-44F1-A00A-3981C5C6D139}" dt="2022-02-20T17:27:04.033" v="82"/>
        <pc:sldMkLst>
          <pc:docMk/>
          <pc:sldMk cId="1437431432" sldId="261"/>
        </pc:sldMkLst>
        <pc:spChg chg="mod">
          <ac:chgData name="Zofia Kurzyńska" userId="S::zkurzynska@sp5grudziadz.edupage.org::f1ea1852-62c0-4cd1-bed7-1970ef2460c9" providerId="AD" clId="Web-{CF018CBF-AC66-44F1-A00A-3981C5C6D139}" dt="2022-02-20T17:23:09.864" v="68"/>
          <ac:spMkLst>
            <pc:docMk/>
            <pc:sldMk cId="1437431432" sldId="261"/>
            <ac:spMk id="2" creationId="{E049C8D1-4539-42F5-936D-5EE3BDB580B6}"/>
          </ac:spMkLst>
        </pc:spChg>
        <pc:spChg chg="mod">
          <ac:chgData name="Zofia Kurzyńska" userId="S::zkurzynska@sp5grudziadz.edupage.org::f1ea1852-62c0-4cd1-bed7-1970ef2460c9" providerId="AD" clId="Web-{CF018CBF-AC66-44F1-A00A-3981C5C6D139}" dt="2022-02-20T17:26:38.485" v="80" actId="1076"/>
          <ac:spMkLst>
            <pc:docMk/>
            <pc:sldMk cId="1437431432" sldId="261"/>
            <ac:spMk id="3" creationId="{2CE359C3-967A-432C-BA4C-05D10971E2D8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3:09.864" v="68"/>
          <ac:spMkLst>
            <pc:docMk/>
            <pc:sldMk cId="1437431432" sldId="261"/>
            <ac:spMk id="8" creationId="{3A4F209C-C20E-4FA7-B241-1EF4F8D193B2}"/>
          </ac:spMkLst>
        </pc:spChg>
        <pc:spChg chg="add">
          <ac:chgData name="Zofia Kurzyńska" userId="S::zkurzynska@sp5grudziadz.edupage.org::f1ea1852-62c0-4cd1-bed7-1970ef2460c9" providerId="AD" clId="Web-{CF018CBF-AC66-44F1-A00A-3981C5C6D139}" dt="2022-02-20T17:23:09.864" v="68"/>
          <ac:spMkLst>
            <pc:docMk/>
            <pc:sldMk cId="1437431432" sldId="261"/>
            <ac:spMk id="10" creationId="{E4564234-45B0-4ED8-A9E2-199C001732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Religia_w_Szwajcarii" TargetMode="External"/><Relationship Id="rId3" Type="http://schemas.openxmlformats.org/officeDocument/2006/relationships/hyperlink" Target="https://natemat.pl/79323,szwajcaria-maly-kraj-bardzo-bogatych-ludzi-czy-to-juz-raj-na-ziemi" TargetMode="External"/><Relationship Id="rId7" Type="http://schemas.openxmlformats.org/officeDocument/2006/relationships/hyperlink" Target="https://noizz.pl/ekologia/szwajcarskie-eko-rozwiazania-ktore-powinnismy-wprowadzic-w-polsce/2we5hk6" TargetMode="External"/><Relationship Id="rId2" Type="http://schemas.openxmlformats.org/officeDocument/2006/relationships/hyperlink" Target="https://paczka-wiedzy.pl/szwajcaria-ciekawost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sal.pl/artykuly/936258,szwajcaria-jak-singapur-smiecenie-bedzie-kosztowalo-krocie.html" TargetMode="External"/><Relationship Id="rId5" Type="http://schemas.openxmlformats.org/officeDocument/2006/relationships/hyperlink" Target="https://www.travelplanet.pl/przewodnik/szwajcaria/kultura.html" TargetMode="External"/><Relationship Id="rId4" Type="http://schemas.openxmlformats.org/officeDocument/2006/relationships/hyperlink" Target="https://pl.europa.jobs/art-zycie-w-szwajcarii-zalety-wady/" TargetMode="External"/><Relationship Id="rId9" Type="http://schemas.openxmlformats.org/officeDocument/2006/relationships/hyperlink" Target="https://pl.wikipedia.org/wiki/Kuchnia_szwajcarsk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djęcie lotnicze śnieżystych gór">
            <a:extLst>
              <a:ext uri="{FF2B5EF4-FFF2-40B4-BE49-F238E27FC236}">
                <a16:creationId xmlns:a16="http://schemas.microsoft.com/office/drawing/2014/main" xmlns="" id="{7B15109D-B29C-4EB2-9357-64F16875A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8416" r="-1" b="83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l-PL" sz="6600" b="1" i="1">
                <a:solidFill>
                  <a:srgbClr val="FFFFFF"/>
                </a:solidFill>
                <a:cs typeface="Calibri Light"/>
              </a:rPr>
              <a:t>Szwajcaria i jej mieszkańcy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i="1">
              <a:solidFill>
                <a:srgbClr val="FFFFFF"/>
              </a:solidFill>
              <a:cs typeface="Calibri"/>
            </a:endParaRP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ubek, wewnątrz, żywność, łyżka&#10;&#10;Opis wygenerowany automatycznie">
            <a:extLst>
              <a:ext uri="{FF2B5EF4-FFF2-40B4-BE49-F238E27FC236}">
                <a16:creationId xmlns:a16="http://schemas.microsoft.com/office/drawing/2014/main" xmlns="" id="{F23CEC6B-7892-4BD9-90AE-EBAE6B49F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59" r="38106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2F5AA6-D2F1-4D19-AB7B-C0052FE1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255355"/>
            <a:ext cx="4056210" cy="1725845"/>
          </a:xfrm>
        </p:spPr>
        <p:txBody>
          <a:bodyPr anchor="b">
            <a:normAutofit/>
          </a:bodyPr>
          <a:lstStyle/>
          <a:p>
            <a:r>
              <a:rPr lang="pl-PL" sz="3200" b="1">
                <a:cs typeface="Calibri Light"/>
              </a:rPr>
              <a:t>Kuchnia</a:t>
            </a: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F02DB7-34AA-4C9C-9038-F1F33610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61" y="2506387"/>
            <a:ext cx="5538637" cy="39099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2400">
                <a:cs typeface="Calibri"/>
              </a:rPr>
              <a:t>   W tych dość skromnych jadłospisach społeczności górskich zasadniczą rolę pełni twardy ser, chleb i ziemniaki. Wykorzystuje się też sporo ryb (pstrąg, łosoś, sieja) pochodzących z alpejskich strumieni. Szwajcaria od dawna znana jest z wyrobów cukierniczych, nie tylko w postaci renomowanych wyrobów, ale i renomowanych firm powstałych w innych krajach europejskich (w Polsce: Blikle, Wedel, Maurizio).</a:t>
            </a:r>
            <a:endParaRPr lang="pl-PL" sz="2400">
              <a:ea typeface="+mn-lt"/>
              <a:cs typeface="+mn-lt"/>
            </a:endParaRPr>
          </a:p>
          <a:p>
            <a:pPr>
              <a:buNone/>
            </a:pPr>
            <a:endParaRPr lang="pl-PL" sz="2400">
              <a:cs typeface="Calibri"/>
            </a:endParaRPr>
          </a:p>
          <a:p>
            <a:pPr>
              <a:buNone/>
            </a:pPr>
            <a:endParaRPr lang="pl-PL" sz="2400">
              <a:cs typeface="Calibri"/>
            </a:endParaRPr>
          </a:p>
          <a:p>
            <a:pPr marL="0" indent="0">
              <a:buNone/>
            </a:pP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2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F085B8-A2C0-4A6F-B663-CCC56F3CD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2658F6D6-96E0-421A-96D6-3DF404008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3CF62545-93A0-4FD5-9B48-48DCA794C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20A388-E886-4B8C-B2CB-7CD1344B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" y="38417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cs typeface="Calibri Light"/>
              </a:rPr>
              <a:t>Prezentacja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zrobiona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przez</a:t>
            </a:r>
            <a:r>
              <a:rPr lang="en-US" dirty="0">
                <a:cs typeface="Calibri Light"/>
              </a:rPr>
              <a:t>: </a:t>
            </a:r>
            <a:r>
              <a:rPr lang="en-US" dirty="0" err="1">
                <a:cs typeface="Calibri Light"/>
              </a:rPr>
              <a:t>Zofię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Kurzyńską</a:t>
            </a:r>
            <a:r>
              <a:rPr lang="en-US" dirty="0">
                <a:cs typeface="Calibri Light"/>
              </a:rPr>
              <a:t>, </a:t>
            </a:r>
            <a:r>
              <a:rPr lang="en-US" dirty="0" err="1">
                <a:cs typeface="Calibri Light"/>
              </a:rPr>
              <a:t>Joannę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Pryc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Patrycję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Szczepańską</a:t>
            </a:r>
            <a:r>
              <a:rPr lang="en-US" dirty="0">
                <a:cs typeface="Calibri Light"/>
              </a:rPr>
              <a:t>.</a:t>
            </a:r>
            <a:endParaRPr lang="en-US" kern="1200" dirty="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A85D12-1557-431E-A20B-2BD7505E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833"/>
            <a:ext cx="5096934" cy="416613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/>
          </a:p>
          <a:p>
            <a:pPr marL="0"/>
            <a:endParaRPr lang="en-US" sz="20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9EFF676-9698-4BA6-9942-5114E42D0586}"/>
              </a:ext>
            </a:extLst>
          </p:cNvPr>
          <p:cNvSpPr txBox="1"/>
          <p:nvPr/>
        </p:nvSpPr>
        <p:spPr>
          <a:xfrm>
            <a:off x="6256866" y="2010833"/>
            <a:ext cx="5096933" cy="41661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88730EE-2E18-4787-B804-1B0165292096}"/>
              </a:ext>
            </a:extLst>
          </p:cNvPr>
          <p:cNvSpPr txBox="1"/>
          <p:nvPr/>
        </p:nvSpPr>
        <p:spPr>
          <a:xfrm>
            <a:off x="2988174" y="2127562"/>
            <a:ext cx="1086074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8800" b="1" i="1">
                <a:cs typeface="Calibri"/>
              </a:rPr>
              <a:t>Dziękujemy!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0F843AD-B268-4612-805C-2797512271A8}"/>
              </a:ext>
            </a:extLst>
          </p:cNvPr>
          <p:cNvSpPr txBox="1"/>
          <p:nvPr/>
        </p:nvSpPr>
        <p:spPr>
          <a:xfrm>
            <a:off x="2509837" y="6634427"/>
            <a:ext cx="7286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600" err="1">
                <a:solidFill>
                  <a:srgbClr val="262626"/>
                </a:solidFill>
                <a:cs typeface="Calibri"/>
              </a:rPr>
              <a:t>Skuka</a:t>
            </a:r>
            <a:r>
              <a:rPr lang="pl-PL" sz="600">
                <a:solidFill>
                  <a:srgbClr val="262626"/>
                </a:solidFill>
                <a:cs typeface="Calibri"/>
              </a:rPr>
              <a:t> to suka </a:t>
            </a:r>
            <a:r>
              <a:rPr lang="pl-PL" sz="600" err="1">
                <a:solidFill>
                  <a:srgbClr val="262626"/>
                </a:solidFill>
                <a:cs typeface="Calibri"/>
              </a:rPr>
              <a:t>UwU</a:t>
            </a:r>
            <a:r>
              <a:rPr lang="pl-PL" sz="600">
                <a:solidFill>
                  <a:srgbClr val="262626"/>
                </a:solidFill>
                <a:cs typeface="Calibri"/>
              </a:rPr>
              <a:t> BAKA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4ED4456B-0338-4B8F-B613-0CF3EBA581ED}"/>
              </a:ext>
            </a:extLst>
          </p:cNvPr>
          <p:cNvSpPr txBox="1"/>
          <p:nvPr/>
        </p:nvSpPr>
        <p:spPr>
          <a:xfrm flipV="1">
            <a:off x="1087703" y="6510840"/>
            <a:ext cx="168275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">
                <a:solidFill>
                  <a:schemeClr val="bg1">
                    <a:lumMod val="85000"/>
                    <a:lumOff val="15000"/>
                  </a:schemeClr>
                </a:solidFill>
              </a:rPr>
              <a:t>Gralak śmierdzi i wpierdala </a:t>
            </a:r>
            <a:r>
              <a:rPr lang="pl-PL" sz="600" err="1">
                <a:solidFill>
                  <a:schemeClr val="bg1">
                    <a:lumMod val="85000"/>
                    <a:lumOff val="15000"/>
                  </a:schemeClr>
                </a:solidFill>
              </a:rPr>
              <a:t>kepsa</a:t>
            </a:r>
            <a:r>
              <a:rPr lang="pl-PL" sz="60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endParaRPr lang="pl-PL" sz="600" err="1">
              <a:solidFill>
                <a:schemeClr val="bg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5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4F209C-C20E-4FA7-B241-1EF4F8D19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4564234-45B0-4ED8-A9E2-199C00173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49C8D1-4539-42F5-936D-5EE3BDB5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>
                    <a:lumMod val="95000"/>
                    <a:lumOff val="5000"/>
                  </a:schemeClr>
                </a:solidFill>
                <a:cs typeface="Calibri Light"/>
              </a:rPr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E359C3-967A-432C-BA4C-05D10971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986651"/>
            <a:ext cx="10515600" cy="43966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400">
                <a:cs typeface="Calibri"/>
              </a:rPr>
              <a:t>Trochę o Szwajcarii. - </a:t>
            </a:r>
            <a:r>
              <a:rPr lang="pl-PL" sz="2400">
                <a:ea typeface="+mn-lt"/>
                <a:cs typeface="+mn-lt"/>
                <a:hlinkClick r:id="rId2"/>
              </a:rPr>
              <a:t>https://paczka-wiedzy.pl/szwajcaria-ciekawostki/</a:t>
            </a:r>
            <a:endParaRPr lang="pl-PL" sz="2400">
              <a:ea typeface="+mn-lt"/>
              <a:cs typeface="+mn-lt"/>
            </a:endParaRPr>
          </a:p>
          <a:p>
            <a:r>
              <a:rPr lang="pl-PL" sz="2400">
                <a:ea typeface="+mn-lt"/>
                <a:cs typeface="+mn-lt"/>
              </a:rPr>
              <a:t>Jak widzimy Szwajcarię i jej mieszkańców? - </a:t>
            </a:r>
            <a:r>
              <a:rPr lang="pl-PL" sz="2400">
                <a:ea typeface="+mn-lt"/>
                <a:cs typeface="+mn-lt"/>
                <a:hlinkClick r:id="rId3"/>
              </a:rPr>
              <a:t>Szwajcaria - mały kraj bardzo bogatych i spokojnych ludzi. Czy to już raj na ziemi? | naTemat.pl</a:t>
            </a:r>
            <a:endParaRPr lang="pl-PL" sz="2400">
              <a:ea typeface="+mn-lt"/>
              <a:cs typeface="+mn-lt"/>
            </a:endParaRPr>
          </a:p>
          <a:p>
            <a:r>
              <a:rPr lang="pl-PL" sz="2400">
                <a:cs typeface="Calibri"/>
              </a:rPr>
              <a:t>Zarobki w Szwajcarii. - </a:t>
            </a:r>
            <a:r>
              <a:rPr lang="pl-PL" sz="2400">
                <a:ea typeface="+mn-lt"/>
                <a:cs typeface="+mn-lt"/>
                <a:hlinkClick r:id="rId4"/>
              </a:rPr>
              <a:t>https://pl.europa.jobs/art-zycie-w-szwajcarii-zalety-wady/</a:t>
            </a:r>
          </a:p>
          <a:p>
            <a:r>
              <a:rPr lang="pl-PL" sz="2400">
                <a:cs typeface="Calibri"/>
              </a:rPr>
              <a:t>Kultura. - </a:t>
            </a:r>
            <a:r>
              <a:rPr lang="pl-PL" sz="2400">
                <a:ea typeface="+mn-lt"/>
                <a:cs typeface="+mn-lt"/>
                <a:hlinkClick r:id="rId5"/>
              </a:rPr>
              <a:t>https://www.travelplanet.pl/przewodnik/szwajcaria/kultura.html</a:t>
            </a:r>
            <a:endParaRPr lang="pl-PL" sz="2400">
              <a:cs typeface="Calibri"/>
            </a:endParaRPr>
          </a:p>
          <a:p>
            <a:r>
              <a:rPr lang="pl-PL" sz="2400">
                <a:cs typeface="Calibri"/>
              </a:rPr>
              <a:t>Ekologia. - </a:t>
            </a:r>
            <a:r>
              <a:rPr lang="pl-PL" sz="2400">
                <a:cs typeface="Calibri"/>
                <a:hlinkClick r:id="rId6"/>
              </a:rPr>
              <a:t>https://forsal.pl/artykuly/936258,szwajcaria-jak-singapur-smiecenie-bedzie-kosztowalo-krocie.html</a:t>
            </a:r>
            <a:r>
              <a:rPr lang="pl-PL" sz="2400">
                <a:cs typeface="Calibri"/>
              </a:rPr>
              <a:t> </a:t>
            </a:r>
            <a:r>
              <a:rPr lang="pl-PL" sz="2400">
                <a:ea typeface="+mn-lt"/>
                <a:cs typeface="+mn-lt"/>
              </a:rPr>
              <a:t>i </a:t>
            </a:r>
            <a:r>
              <a:rPr lang="pl-PL" sz="2400">
                <a:ea typeface="+mn-lt"/>
                <a:cs typeface="+mn-lt"/>
                <a:hlinkClick r:id="rId7"/>
              </a:rPr>
              <a:t>https://noizz.pl/ekologia/szwajcarskie-eko-rozwiazania-ktore-powinnismy-wprowadzic-w-polsce/2we5hk6</a:t>
            </a:r>
            <a:r>
              <a:rPr lang="pl-PL" sz="2400">
                <a:ea typeface="+mn-lt"/>
                <a:cs typeface="+mn-lt"/>
              </a:rPr>
              <a:t> </a:t>
            </a:r>
          </a:p>
          <a:p>
            <a:r>
              <a:rPr lang="pl-PL" sz="2400">
                <a:ea typeface="+mn-lt"/>
                <a:cs typeface="+mn-lt"/>
              </a:rPr>
              <a:t>Komfort mieszkańców. - </a:t>
            </a:r>
            <a:r>
              <a:rPr lang="pl-PL" sz="2400">
                <a:ea typeface="+mn-lt"/>
                <a:cs typeface="+mn-lt"/>
                <a:hlinkClick r:id="rId3"/>
              </a:rPr>
              <a:t>Szwajcaria - mały kraj bardzo bogatych i spokojnych ludzi. Czy to już raj na ziemi? | naTemat.pl</a:t>
            </a:r>
          </a:p>
          <a:p>
            <a:r>
              <a:rPr lang="pl-PL" sz="2400">
                <a:ea typeface="+mn-lt"/>
                <a:cs typeface="+mn-lt"/>
              </a:rPr>
              <a:t>Religia. - </a:t>
            </a:r>
            <a:r>
              <a:rPr lang="pl-PL" sz="2400">
                <a:ea typeface="+mn-lt"/>
                <a:cs typeface="+mn-lt"/>
                <a:hlinkClick r:id="rId8"/>
              </a:rPr>
              <a:t>https://pl.wikipedia.org/wiki/Religia_w_Szwajcarii</a:t>
            </a:r>
            <a:r>
              <a:rPr lang="pl-PL" sz="2400">
                <a:ea typeface="+mn-lt"/>
                <a:cs typeface="+mn-lt"/>
              </a:rPr>
              <a:t> </a:t>
            </a:r>
          </a:p>
          <a:p>
            <a:r>
              <a:rPr lang="pl-PL" sz="2400">
                <a:ea typeface="+mn-lt"/>
                <a:cs typeface="+mn-lt"/>
              </a:rPr>
              <a:t>Kuchnia. - </a:t>
            </a:r>
            <a:r>
              <a:rPr lang="pl-PL" sz="2400">
                <a:ea typeface="+mn-lt"/>
                <a:cs typeface="+mn-lt"/>
                <a:hlinkClick r:id="rId9"/>
              </a:rPr>
              <a:t>https://pl.wikipedia.org/wiki/Kuchnia_szwajcarska</a:t>
            </a:r>
          </a:p>
        </p:txBody>
      </p:sp>
    </p:spTree>
    <p:extLst>
      <p:ext uri="{BB962C8B-B14F-4D97-AF65-F5344CB8AC3E}">
        <p14:creationId xmlns:p14="http://schemas.microsoft.com/office/powerpoint/2010/main" xmlns="" val="143743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C052EA-05E2-403D-965E-52D1BFFA2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8A96D7-E9B6-48DD-9962-7054510D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Trochę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b="1" dirty="0" err="1" smtClean="0">
                <a:solidFill>
                  <a:schemeClr val="bg1"/>
                </a:solidFill>
              </a:rPr>
              <a:t>Szwajcar</a:t>
            </a:r>
            <a:r>
              <a:rPr lang="pl-PL" b="1" dirty="0" smtClean="0">
                <a:solidFill>
                  <a:schemeClr val="bg1"/>
                </a:solidFill>
              </a:rPr>
              <a:t>i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endParaRPr lang="en-US" b="1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C1936B8-2FFB-4F78-8388-B8C282B8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83D92C1-E15C-4F5F-B143-E16B4826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579"/>
            <a:ext cx="5097779" cy="4076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000"/>
          </a:p>
          <a:p>
            <a:endParaRPr lang="en-US" sz="20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357F4C9-0327-4ABC-8CB2-75C6F762B78B}"/>
              </a:ext>
            </a:extLst>
          </p:cNvPr>
          <p:cNvSpPr txBox="1"/>
          <p:nvPr/>
        </p:nvSpPr>
        <p:spPr>
          <a:xfrm>
            <a:off x="6256020" y="2100579"/>
            <a:ext cx="5097780" cy="40763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43C908E-502E-4090-8A94-30739D37E857}"/>
              </a:ext>
            </a:extLst>
          </p:cNvPr>
          <p:cNvSpPr txBox="1"/>
          <p:nvPr/>
        </p:nvSpPr>
        <p:spPr>
          <a:xfrm>
            <a:off x="749563" y="1858169"/>
            <a:ext cx="575706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ea typeface="+mn-lt"/>
                <a:cs typeface="+mn-lt"/>
              </a:rPr>
              <a:t>Szwajcaria to państwo położone w Europie Środkowej w Alpach. Sąsiaduje z Austrią, Francją, Liechtensteinem, Niemcami i Włochami. Jaka jest powierzchnia Szwajcarii? Jaki ustrój panuje w kraju? W jakim języku możemy się tam porozumieć? Prezentujemy podstawowe informacje o Szwajcarii.</a:t>
            </a:r>
          </a:p>
          <a:p>
            <a:r>
              <a:rPr lang="pl-PL" sz="2400">
                <a:ea typeface="+mn-lt"/>
                <a:cs typeface="+mn-lt"/>
              </a:rPr>
              <a:t>Stolica : Berno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Język: niemiecki, francuski, włoski, </a:t>
            </a:r>
            <a:r>
              <a:rPr lang="pl-PL" sz="2400" err="1">
                <a:ea typeface="+mn-lt"/>
                <a:cs typeface="+mn-lt"/>
              </a:rPr>
              <a:t>romasz</a:t>
            </a:r>
            <a:endParaRPr lang="pl-PL" sz="2400" err="1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Waluta: frank szwajcarski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Ludność : 8 465 234 (2017)</a:t>
            </a:r>
            <a:endParaRPr lang="pl-PL" sz="2400">
              <a:cs typeface="Calibri"/>
            </a:endParaRPr>
          </a:p>
          <a:p>
            <a:r>
              <a:rPr lang="pl-PL" sz="2400">
                <a:ea typeface="+mn-lt"/>
                <a:cs typeface="+mn-lt"/>
              </a:rPr>
              <a:t>Powierzchnia : 41 284 km²</a:t>
            </a:r>
            <a:endParaRPr lang="pl-PL" sz="2400">
              <a:cs typeface="Calibri"/>
            </a:endParaRPr>
          </a:p>
        </p:txBody>
      </p:sp>
      <p:pic>
        <p:nvPicPr>
          <p:cNvPr id="8" name="Obraz 9" descr="Obraz zawierający mapa&#10;&#10;Opis wygenerowany automatycznie">
            <a:extLst>
              <a:ext uri="{FF2B5EF4-FFF2-40B4-BE49-F238E27FC236}">
                <a16:creationId xmlns:a16="http://schemas.microsoft.com/office/drawing/2014/main" xmlns="" id="{75737595-50C1-4678-A32E-9DE8FEC310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3467" y="2042538"/>
            <a:ext cx="4089400" cy="42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5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stół, drewniane&#10;&#10;Opis wygenerowany automatycznie">
            <a:extLst>
              <a:ext uri="{FF2B5EF4-FFF2-40B4-BE49-F238E27FC236}">
                <a16:creationId xmlns:a16="http://schemas.microsoft.com/office/drawing/2014/main" xmlns="" id="{A677B9DD-FF77-451E-8311-8A7707F73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83" r="12893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40" name="Freeform: Shape 14">
            <a:extLst>
              <a:ext uri="{FF2B5EF4-FFF2-40B4-BE49-F238E27FC236}">
                <a16:creationId xmlns:a16="http://schemas.microsoft.com/office/drawing/2014/main" xmlns="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16">
            <a:extLst>
              <a:ext uri="{FF2B5EF4-FFF2-40B4-BE49-F238E27FC236}">
                <a16:creationId xmlns:a16="http://schemas.microsoft.com/office/drawing/2014/main" xmlns="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E2FE9C-8C24-4AE4-B85A-802C4B17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 sz="4100" b="1">
                <a:cs typeface="Calibri Light"/>
              </a:rPr>
              <a:t>Jaki widzimy Szwajcarię i jej mieszkańców?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673F994-A482-4A8F-9C1D-225925C2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Jeśli Szwajcaria, to zegarki, ser i bańki - takie skojarzenia przychodzą na myśl, kiedy mówimy o tym niewielkim kraju w Alpach. Wiemy, że szwajcarscy obywatele są bogaci, ale nie znamy przyczyn tego bogactwa. Nie jest nimi tylko eksport sera czy zegarków, ani też złoto przetrzymywane w tamtejszych bankach.</a:t>
            </a:r>
            <a:endParaRPr lang="pl-PL" sz="2400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E53C993-434F-48E1-8FE7-BC9F3598176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0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0139B10-75E8-426E-8349-77B40129B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1539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4" name="Freeform: Shape 14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64D597-205F-45CD-B334-E72EDBC5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l-PL" sz="3600" b="1">
                <a:cs typeface="Calibri Light"/>
              </a:rPr>
              <a:t>Zarobki w Szwajcarii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2F84E2-37B3-4873-ACDD-2BEBE01D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pl-PL" sz="1800"/>
              <a:t>    Mimo</a:t>
            </a:r>
            <a:r>
              <a:rPr lang="pl-PL" sz="1800">
                <a:ea typeface="+mn-lt"/>
                <a:cs typeface="+mn-lt"/>
              </a:rPr>
              <a:t>, że szwajcarskie prawo nie reguluje minimalnego wynagrodzenia, rynek pracy jest bardzo stabilny. Płace należą do najwyższych w Europie, a według niektórych rankingów nawet i na świecie! Powszechną praktyką wśród pracodawców jest wypłacanie tak zwanej “trzynastki” czyli dodatkowej wypłaty na koniec roku. Walutą jest frank szwajcarski.</a:t>
            </a:r>
            <a:endParaRPr lang="pl-PL" sz="1800">
              <a:cs typeface="Calibri"/>
            </a:endParaRPr>
          </a:p>
          <a:p>
            <a:pPr marL="0" indent="0">
              <a:buNone/>
            </a:pPr>
            <a:endParaRPr lang="pl-P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47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góra, niebo, śnieg, zewnętrzne&#10;&#10;Opis wygenerowany automatycznie">
            <a:extLst>
              <a:ext uri="{FF2B5EF4-FFF2-40B4-BE49-F238E27FC236}">
                <a16:creationId xmlns:a16="http://schemas.microsoft.com/office/drawing/2014/main" xmlns="" id="{3F609B8A-2D68-4E0F-9792-FB1AA8798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t="15730"/>
          <a:stretch/>
        </p:blipFill>
        <p:spPr>
          <a:xfrm>
            <a:off x="-59247" y="1"/>
            <a:ext cx="12251246" cy="69003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E1FD88-8857-4373-BB65-8781B56D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 b="1">
                <a:solidFill>
                  <a:srgbClr val="FFFFFF"/>
                </a:solidFill>
                <a:cs typeface="Calibri Light"/>
              </a:rPr>
              <a:t>Kultura</a:t>
            </a:r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E69026-D0AC-4CF3-8B6D-45705117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713" y="329263"/>
            <a:ext cx="7014684" cy="6038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Wszyscy dorośli mężczyźni mają w domu karabin z wojskowego przydziału. Mieszkańcy niektórych rejonów górskich nadal noszą tradycyjne stroje, ale ogólnie ubierają się w nie, tylko z okazji swoich świąt.  Szwajcarzy kultywują grę na tradycyjnym instrumencie pasterskim zwanym </a:t>
            </a:r>
            <a:r>
              <a:rPr lang="pl-PL" sz="2400" i="1" err="1">
                <a:solidFill>
                  <a:srgbClr val="FFFFFF"/>
                </a:solidFill>
                <a:ea typeface="+mn-lt"/>
                <a:cs typeface="+mn-lt"/>
              </a:rPr>
              <a:t>alphornem</a:t>
            </a: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, charakterystycznym tylko dla tego regionu Europy. Używany jest do dziś przez alpejskich pasterzy i służy do dawania sygnałów na duże odległości. Do alpejskich tradycji należy także jodłowanie. Innym wydarzeniem fetowanym w licznych radosnych obchodach jest zbiorowe cechowanie zwierząt. </a:t>
            </a:r>
            <a:r>
              <a:rPr lang="pl-PL" sz="2400" err="1">
                <a:solidFill>
                  <a:srgbClr val="FFFFFF"/>
                </a:solidFill>
                <a:ea typeface="+mn-lt"/>
                <a:cs typeface="+mn-lt"/>
              </a:rPr>
              <a:t>Równiez</a:t>
            </a: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 w miastach organizowane są święta i uroczyste jarmarki. W istocie niektórych obchodów tkwią dawne zwyczaje i tradycje. Szwajcarzy to naród o wpojonym szacunku do prawa. </a:t>
            </a:r>
            <a:endParaRPr lang="pl-PL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05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0A25A4-E896-418E-8048-2328B060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922" y="-617008"/>
            <a:ext cx="5254876" cy="2789438"/>
          </a:xfrm>
        </p:spPr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Ekologia</a:t>
            </a:r>
          </a:p>
        </p:txBody>
      </p:sp>
      <p:pic>
        <p:nvPicPr>
          <p:cNvPr id="4" name="Obraz 4" descr="Obraz zawierający roślina&#10;&#10;Opis wygenerowany automatycznie">
            <a:extLst>
              <a:ext uri="{FF2B5EF4-FFF2-40B4-BE49-F238E27FC236}">
                <a16:creationId xmlns:a16="http://schemas.microsoft.com/office/drawing/2014/main" xmlns="" id="{A43274B0-795B-481E-9C23-AAFE53926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426" r="33157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3B0044-A44A-43DC-A9DE-1EC71264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21" y="1545897"/>
            <a:ext cx="5940677" cy="53168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Maksymalna grzywna za wyrzucenie dużej ilości śmieci w miejscach niedozwolonych wynosi 20 tys. franków szwajcarskich. Jeśli chodzi o pozbycie się makulatury (papieru, kartonu itp.) musi ona spełniać wymagane warunki. W domach jest ona składana na równe stosy, a następnie związywana specjalnie przeznaczonymi do tego sznurkami które można znaleźć w każdym sklepie. Tak przygotowane "paczki" są wynoszone na zewnątrz i zostawiane w specjalnie wyznaczonym do tego miejscu. Jeśli jedna z osób na </a:t>
            </a:r>
            <a:r>
              <a:rPr lang="pl-PL" sz="2400" err="1">
                <a:ea typeface="+mn-lt"/>
                <a:cs typeface="+mn-lt"/>
              </a:rPr>
              <a:t>ośedlu</a:t>
            </a:r>
            <a:r>
              <a:rPr lang="pl-PL" sz="2400">
                <a:ea typeface="+mn-lt"/>
                <a:cs typeface="+mn-lt"/>
              </a:rPr>
              <a:t> nie spełnia warunków - kare ponoszą wszyscy sąsiedzi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38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ociąg, drzewo, zewnętrzne, tor&#10;&#10;Opis wygenerowany automatycznie">
            <a:extLst>
              <a:ext uri="{FF2B5EF4-FFF2-40B4-BE49-F238E27FC236}">
                <a16:creationId xmlns:a16="http://schemas.microsoft.com/office/drawing/2014/main" xmlns="" id="{3BF39FF9-8FA0-42B5-A0D2-F3815FD6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659" r="9091" b="167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17198E-53CA-491F-9C6C-A08BE516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 b="1">
                <a:cs typeface="Calibri Light"/>
              </a:rPr>
              <a:t>Komfort mieszkańców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0D890C-FE19-48C2-8893-3AD41371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>
                <a:ea typeface="+mn-lt"/>
                <a:cs typeface="+mn-lt"/>
              </a:rPr>
              <a:t>Zrelaksowani ludzie, to szczęśliwi ludzie. Widać to na ulicy, albo w komunikacji miejskiej. Wszyscy się szanują. Jest o wiele większa miłość do bliźniego niż w Polsce. Największą siłą kraju są jego obywatele: zorganizowani, pracowici i uczynni. Wystarczy wspomnieć decyzję, jaką podjęli w jednym z referendów w ubiegłym roku odrzucili inicjatywę wydłużenia przysługującego im w roku czterotygodniowego płatnego urlopu do sześciu tygodni.</a:t>
            </a:r>
            <a:endParaRPr lang="pl-PL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78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niebo, zewnętrzne, budynek, zachmurzenie&#10;&#10;Opis wygenerowany automatycznie">
            <a:extLst>
              <a:ext uri="{FF2B5EF4-FFF2-40B4-BE49-F238E27FC236}">
                <a16:creationId xmlns:a16="http://schemas.microsoft.com/office/drawing/2014/main" xmlns="" id="{C59D2500-1FD9-4873-8086-D31D0F50A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091" r="235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2B3338-4C5E-464C-90F9-8CDCA675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27422"/>
            <a:ext cx="3438144" cy="946912"/>
          </a:xfrm>
        </p:spPr>
        <p:txBody>
          <a:bodyPr anchor="b">
            <a:normAutofit/>
          </a:bodyPr>
          <a:lstStyle/>
          <a:p>
            <a:r>
              <a:rPr lang="pl-PL" sz="3600" b="1">
                <a:cs typeface="Calibri Light"/>
              </a:rPr>
              <a:t>Religia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6811087-721B-4BF6-8C9D-581C93A3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015321"/>
            <a:ext cx="4920572" cy="45703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>
                <a:cs typeface="Calibri" panose="020F0502020204030204"/>
              </a:rPr>
              <a:t>Chociaż w Szwajcarii kościoły są niemal puste, niektóre są przerabiane na muzea, w innych msza odbywa się raz dziennie, wartości chrześcijańskie widać na ulicy. </a:t>
            </a:r>
            <a:r>
              <a:rPr lang="pl-PL" sz="2400">
                <a:ea typeface="+mn-lt"/>
                <a:cs typeface="+mn-lt"/>
              </a:rPr>
              <a:t>nie ma oficjalnej religii państwowej. Według spisu ludności z 2016 roku dominującą religią wyznawaną przez dwie trzecie ludności jest chrześcijaństwo. Ponad jedną piątą społeczeństwa stanowią niewierzący i nieokreśleni, a największą mniejszością religijną jest islam (5,2%).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291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Niestandardowy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Szwajcaria i jej mieszkańcy</vt:lpstr>
      <vt:lpstr>Spis treści</vt:lpstr>
      <vt:lpstr>Trochę o Szwajcarii</vt:lpstr>
      <vt:lpstr>Jaki widzimy Szwajcarię i jej mieszkańców?</vt:lpstr>
      <vt:lpstr>Zarobki w Szwajcarii</vt:lpstr>
      <vt:lpstr>Kultura</vt:lpstr>
      <vt:lpstr>Ekologia</vt:lpstr>
      <vt:lpstr>Komfort mieszkańców</vt:lpstr>
      <vt:lpstr>Religia</vt:lpstr>
      <vt:lpstr>Kuchnia</vt:lpstr>
      <vt:lpstr>Prezentacja zrobiona przez: Zofię Kurzyńską, Joannę Pryc i Patrycję Szczepańską.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Weronika</cp:lastModifiedBy>
  <cp:revision>5</cp:revision>
  <dcterms:created xsi:type="dcterms:W3CDTF">2022-02-20T16:49:09Z</dcterms:created>
  <dcterms:modified xsi:type="dcterms:W3CDTF">2022-02-20T20:07:09Z</dcterms:modified>
</cp:coreProperties>
</file>