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7AE4D9-F91E-4909-8136-469F1E8D4C3D}" v="744" dt="2021-03-07T10:01:42.3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5843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300">
        <p159:morph option="byObject"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5179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300">
        <p159:morph option="byObject"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948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300">
        <p159:morph option="byObject"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4564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300">
        <p159:morph option="byObject"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4696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300">
        <p159:morph option="byObject"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38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300">
        <p159:morph option="byObject"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002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300">
        <p159:morph option="byObject"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4848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300">
        <p159:morph option="byObject"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4376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300">
        <p159:morph option="byObject"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986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300">
        <p159:morph option="byObject"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4265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300">
        <p159:morph option="byObject"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300">
        <p159:morph option="byObject"/>
      </p:transition>
    </mc:Choice>
    <mc:Fallback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899" y="2355112"/>
            <a:ext cx="6933112" cy="3237615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Handball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9" y="1265273"/>
            <a:ext cx="5916873" cy="10665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i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Team games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B5B9264-71A2-440C-AAA7-03111D8CBC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081" r="48942" b="-2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1786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6309531-94CD-4CF6-AACE-80EC085E0F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25BB55E-E10D-488B-83DF-6ADB10D84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6159" y="685800"/>
            <a:ext cx="6238688" cy="1382233"/>
          </a:xfrm>
        </p:spPr>
        <p:txBody>
          <a:bodyPr>
            <a:normAutofit/>
          </a:bodyPr>
          <a:lstStyle/>
          <a:p>
            <a:r>
              <a:rPr lang="en-US" b="1" u="sng" dirty="0"/>
              <a:t>Game rules: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F744E192-F959-46C1-B941-EA72B8AB55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397" r="35783" b="-1"/>
          <a:stretch/>
        </p:blipFill>
        <p:spPr>
          <a:xfrm>
            <a:off x="20" y="-7444"/>
            <a:ext cx="4966427" cy="6874330"/>
          </a:xfrm>
          <a:custGeom>
            <a:avLst/>
            <a:gdLst/>
            <a:ahLst/>
            <a:cxnLst/>
            <a:rect l="l" t="t" r="r" b="b"/>
            <a:pathLst>
              <a:path w="4966447" h="6874330">
                <a:moveTo>
                  <a:pt x="0" y="0"/>
                </a:moveTo>
                <a:lnTo>
                  <a:pt x="4966447" y="0"/>
                </a:lnTo>
                <a:lnTo>
                  <a:pt x="3355712" y="6874330"/>
                </a:lnTo>
                <a:lnTo>
                  <a:pt x="0" y="6874330"/>
                </a:lnTo>
                <a:close/>
              </a:path>
            </a:pathLst>
          </a:cu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7FC8C0-97B1-46AB-BAEF-9EBC4D993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158" y="2301949"/>
            <a:ext cx="6238687" cy="40226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" dirty="0">
                <a:latin typeface="Times New Roman"/>
                <a:cs typeface="Times New Roman"/>
              </a:rPr>
              <a:t>- the team consists of 7 players</a:t>
            </a:r>
          </a:p>
          <a:p>
            <a:pPr marL="0" indent="0">
              <a:buNone/>
            </a:pPr>
            <a:endParaRPr lang="en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" dirty="0">
                <a:latin typeface="Times New Roman"/>
                <a:cs typeface="Times New Roman"/>
              </a:rPr>
              <a:t>- game time – 2 x 30 minutes</a:t>
            </a:r>
            <a:endParaRPr lang="en" b="1" u="sng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" dirty="0">
                <a:latin typeface="Times New Roman"/>
                <a:cs typeface="Times New Roman"/>
              </a:rPr>
              <a:t>- the break is 10 minutes</a:t>
            </a:r>
            <a:endParaRPr lang="en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75BF611-D2A5-4454-8C47-95B0BC422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627455" y="-19394"/>
            <a:ext cx="806149" cy="6877392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807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B2BAECB-35E2-4DD9-8B8C-22D215DD0C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FD6F0D29-8E6D-4C6A-8B18-12AC225BB7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845" r="31067"/>
          <a:stretch/>
        </p:blipFill>
        <p:spPr>
          <a:xfrm>
            <a:off x="6938682" y="10"/>
            <a:ext cx="5253320" cy="6857990"/>
          </a:xfrm>
          <a:custGeom>
            <a:avLst/>
            <a:gdLst/>
            <a:ahLst/>
            <a:cxnLst/>
            <a:rect l="l" t="t" r="r" b="b"/>
            <a:pathLst>
              <a:path w="5253320" h="6858000">
                <a:moveTo>
                  <a:pt x="722088" y="0"/>
                </a:moveTo>
                <a:lnTo>
                  <a:pt x="5253320" y="0"/>
                </a:lnTo>
                <a:lnTo>
                  <a:pt x="525332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DE44438-6358-494B-B7E9-95B51538D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1" y="495543"/>
            <a:ext cx="5356751" cy="671623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5528235" y="0"/>
            <a:ext cx="6663765" cy="99209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3F6AD4-5F17-41CC-8DE2-9490E9339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2" y="2206255"/>
            <a:ext cx="5487146" cy="411834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dirty="0"/>
              <a:t>-</a:t>
            </a:r>
            <a:r>
              <a:rPr lang="en-US" dirty="0">
                <a:latin typeface="Times New Roman"/>
                <a:cs typeface="Times New Roman"/>
              </a:rPr>
              <a:t> the ball may by thrown, pushed, caught, stuck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>
                <a:latin typeface="Times New Roman"/>
                <a:cs typeface="Times New Roman"/>
              </a:rPr>
              <a:t>the player may not dribble the ball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- the player can hold the ball for 3 second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- the team with the most goals wins</a:t>
            </a:r>
          </a:p>
        </p:txBody>
      </p:sp>
    </p:spTree>
    <p:extLst>
      <p:ext uri="{BB962C8B-B14F-4D97-AF65-F5344CB8AC3E}">
        <p14:creationId xmlns:p14="http://schemas.microsoft.com/office/powerpoint/2010/main" val="1473296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B8092E2-D77A-4CE6-BB2D-6269784456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2CD835-4B0F-45D6-9B85-B049A1005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3"/>
            <a:ext cx="12192000" cy="2008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0C3F22-4508-48BD-BDA4-0746A7BB0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215" y="511309"/>
            <a:ext cx="9345550" cy="1221957"/>
          </a:xfrm>
        </p:spPr>
        <p:txBody>
          <a:bodyPr anchor="ctr">
            <a:normAutofit/>
          </a:bodyPr>
          <a:lstStyle/>
          <a:p>
            <a:pPr algn="ctr"/>
            <a:r>
              <a:rPr lang="en-US" sz="2400" b="1" u="sng" dirty="0"/>
              <a:t>Famous players from Poland: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CDCDF4B-67F1-459B-975B-943B81D5C8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78" r="13950" b="1"/>
          <a:stretch/>
        </p:blipFill>
        <p:spPr>
          <a:xfrm>
            <a:off x="20" y="2009553"/>
            <a:ext cx="5188507" cy="4847794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D02BE56-7EB5-4E62-B6E2-1C49E470A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0" y="303028"/>
            <a:ext cx="3296093" cy="170652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595B06-EDA5-4E45-BED4-7891E7E0C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  <a:endCxn id="11" idx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9137"/>
            <a:ext cx="5745707" cy="995966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9592DA5-68A4-46A6-90EA-F0304FF8E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1356946" y="9137"/>
            <a:ext cx="714366" cy="2000416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79C9A5D-F572-476A-99A9-700077150B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7977116" y="9137"/>
            <a:ext cx="4214884" cy="78243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6F3E43C-EEE1-4878-AD5A-A9FC7976F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5707" y="2520209"/>
            <a:ext cx="5785303" cy="3602381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- Sławomir </a:t>
            </a:r>
            <a:r>
              <a:rPr lang="en-US" sz="3200" dirty="0" err="1"/>
              <a:t>Szmal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- Karol Bielecki</a:t>
            </a:r>
          </a:p>
          <a:p>
            <a:pPr marL="0" indent="0">
              <a:buNone/>
            </a:pPr>
            <a:r>
              <a:rPr lang="en-US" sz="3200" dirty="0"/>
              <a:t>- Bogdan Wenta</a:t>
            </a:r>
          </a:p>
          <a:p>
            <a:pPr marL="0" indent="0">
              <a:buNone/>
            </a:pPr>
            <a:r>
              <a:rPr lang="en-US" sz="3200" dirty="0"/>
              <a:t>- Michał Jurecki</a:t>
            </a:r>
          </a:p>
          <a:p>
            <a:pPr marL="0" indent="0">
              <a:buNone/>
            </a:pPr>
            <a:r>
              <a:rPr lang="en-US" sz="3200" dirty="0"/>
              <a:t>- Kinga </a:t>
            </a:r>
            <a:r>
              <a:rPr lang="en-US" sz="3200" dirty="0" err="1"/>
              <a:t>Achruk</a:t>
            </a:r>
          </a:p>
          <a:p>
            <a:pPr marL="0" indent="0">
              <a:buNone/>
            </a:pPr>
            <a:r>
              <a:rPr lang="en-US" sz="3200" dirty="0"/>
              <a:t>- Joanna Drabik</a:t>
            </a:r>
          </a:p>
        </p:txBody>
      </p:sp>
    </p:spTree>
    <p:extLst>
      <p:ext uri="{BB962C8B-B14F-4D97-AF65-F5344CB8AC3E}">
        <p14:creationId xmlns:p14="http://schemas.microsoft.com/office/powerpoint/2010/main" val="743140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AngleLinesVTI">
  <a:themeElements>
    <a:clrScheme name="Custom 34">
      <a:dk1>
        <a:sysClr val="windowText" lastClr="000000"/>
      </a:dk1>
      <a:lt1>
        <a:sysClr val="window" lastClr="FFFFFF"/>
      </a:lt1>
      <a:dk2>
        <a:srgbClr val="001E2E"/>
      </a:dk2>
      <a:lt2>
        <a:srgbClr val="F0ECEC"/>
      </a:lt2>
      <a:accent1>
        <a:srgbClr val="155767"/>
      </a:accent1>
      <a:accent2>
        <a:srgbClr val="BA9CA0"/>
      </a:accent2>
      <a:accent3>
        <a:srgbClr val="A57931"/>
      </a:accent3>
      <a:accent4>
        <a:srgbClr val="0E577C"/>
      </a:accent4>
      <a:accent5>
        <a:srgbClr val="CC846E"/>
      </a:accent5>
      <a:accent6>
        <a:srgbClr val="93767A"/>
      </a:accent6>
      <a:hlink>
        <a:srgbClr val="0563C1"/>
      </a:hlink>
      <a:folHlink>
        <a:srgbClr val="954F72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38c3c61b-7d22-46a7-8e52-f357d565afc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E4913FA678CF4C988D2004D8C7A4A2" ma:contentTypeVersion="11" ma:contentTypeDescription="Create a new document." ma:contentTypeScope="" ma:versionID="227d0dfe2d971ece0f7fa558cda39e40">
  <xsd:schema xmlns:xsd="http://www.w3.org/2001/XMLSchema" xmlns:xs="http://www.w3.org/2001/XMLSchema" xmlns:p="http://schemas.microsoft.com/office/2006/metadata/properties" xmlns:ns2="38c3c61b-7d22-46a7-8e52-f357d565afcc" targetNamespace="http://schemas.microsoft.com/office/2006/metadata/properties" ma:root="true" ma:fieldsID="08bc05ac8c9cb32d1c5c488c14427b46" ns2:_="">
    <xsd:import namespace="38c3c61b-7d22-46a7-8e52-f357d565afcc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c3c61b-7d22-46a7-8e52-f357d565afcc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C1F0EB-4D19-45D0-9F2C-BF14CAF2964F}">
  <ds:schemaRefs>
    <ds:schemaRef ds:uri="http://schemas.microsoft.com/office/2006/metadata/properties"/>
    <ds:schemaRef ds:uri="http://schemas.microsoft.com/office/infopath/2007/PartnerControls"/>
    <ds:schemaRef ds:uri="38c3c61b-7d22-46a7-8e52-f357d565afcc"/>
  </ds:schemaRefs>
</ds:datastoreItem>
</file>

<file path=customXml/itemProps2.xml><?xml version="1.0" encoding="utf-8"?>
<ds:datastoreItem xmlns:ds="http://schemas.openxmlformats.org/officeDocument/2006/customXml" ds:itemID="{1F4908F1-24AE-4B12-832B-093F560A89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F88608-6C6A-42D1-9401-65627629D2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c3c61b-7d22-46a7-8e52-f357d565af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AngleLinesVTI</vt:lpstr>
      <vt:lpstr>Handball</vt:lpstr>
      <vt:lpstr>Game rules:</vt:lpstr>
      <vt:lpstr>PowerPoint Presentation</vt:lpstr>
      <vt:lpstr>Famous players from Poland: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</dc:title>
  <dc:creator/>
  <cp:lastModifiedBy/>
  <cp:revision>129</cp:revision>
  <dcterms:created xsi:type="dcterms:W3CDTF">2019-10-17T21:24:50Z</dcterms:created>
  <dcterms:modified xsi:type="dcterms:W3CDTF">2021-03-07T10:01:43Z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0x01010001E4913FA678CF4C988D2004D8C7A4A2</vt:lpwstr>
  </property>
</Properties>
</file>