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4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4" d="100"/>
          <a:sy n="84" d="100"/>
        </p:scale>
        <p:origin x="1164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05584754-5AAD-4567-917E-062730492A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296F96F6-FC8C-4DAB-9447-30B6AF64F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E25F2969-5647-43CB-8F4E-BB186EAED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53B8D-C361-4175-B86D-1390BB0F9751}" type="datetimeFigureOut">
              <a:rPr lang="pl-PL" smtClean="0"/>
              <a:t>2020-12-23</a:t>
            </a:fld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5F82E1A6-DA9B-496C-A2D5-AD4AF8E6B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0E2C8F6A-5050-4828-9BC5-3638B8E6A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24DF-E29A-4BF0-8E78-945281E9A83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41352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476224FF-681A-4E46-B5E7-037D58C2E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BD067047-3974-4A93-BC8E-439FE4D64F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2DE04207-37CA-460A-887B-DDAE115D5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53B8D-C361-4175-B86D-1390BB0F9751}" type="datetimeFigureOut">
              <a:rPr lang="pl-PL" smtClean="0"/>
              <a:t>2020-12-23</a:t>
            </a:fld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AAED2C71-4326-43FD-AFD2-7D291E74B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3E585D17-761C-4C1A-8BB6-664AE1DDF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24DF-E29A-4BF0-8E78-945281E9A83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92416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="" xmlns:a16="http://schemas.microsoft.com/office/drawing/2014/main" id="{827AFF90-3092-4E4A-A73C-C7A22FD4AA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708F3A25-60D7-46E9-AEE6-870271908E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C73017D6-CA17-494E-8A05-A5995C5B8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53B8D-C361-4175-B86D-1390BB0F9751}" type="datetimeFigureOut">
              <a:rPr lang="pl-PL" smtClean="0"/>
              <a:t>2020-12-23</a:t>
            </a:fld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C941CEB0-4EC3-412D-AEB3-A74B8FCB5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BEEEC324-4B5A-4116-A268-FAAB61633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24DF-E29A-4BF0-8E78-945281E9A83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8341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5F5FDE41-E48A-49BA-8F2C-65FBEF69E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E7DD2270-9D14-464C-87C3-612C38851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901ACD51-2171-43EC-A2BF-6A7F170B1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53B8D-C361-4175-B86D-1390BB0F9751}" type="datetimeFigureOut">
              <a:rPr lang="pl-PL" smtClean="0"/>
              <a:t>2020-12-23</a:t>
            </a:fld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4C107267-7111-4862-B076-6A74718AC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CC974A42-1037-4978-AD56-A613FC5CE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24DF-E29A-4BF0-8E78-945281E9A83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0573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E66F1780-C2EA-44C8-8ECD-8314D003E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13D1ECDE-8B5D-4592-9B12-844BA9CDB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24C2D91D-B2A3-454C-8CF7-E989FB6F4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53B8D-C361-4175-B86D-1390BB0F9751}" type="datetimeFigureOut">
              <a:rPr lang="pl-PL" smtClean="0"/>
              <a:t>2020-12-23</a:t>
            </a:fld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A5603357-8C73-4D41-88C3-9CDB9352F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E03BD287-C0DF-4381-A0CB-183C1F798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24DF-E29A-4BF0-8E78-945281E9A83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1997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CAEF76F-B273-42BD-82DE-907CA0C37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3325A714-4366-4878-B6EA-96A1630E02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4173CA88-0643-4CD3-9C0E-C1638B8DCC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391CA1BD-25AF-44D4-BF6C-81A688845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53B8D-C361-4175-B86D-1390BB0F9751}" type="datetimeFigureOut">
              <a:rPr lang="pl-PL" smtClean="0"/>
              <a:t>2020-12-23</a:t>
            </a:fld>
            <a:endParaRPr lang="pl-PL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F8570DC3-E897-433D-8BF0-D781DF810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7BFF2777-4971-4605-ACC9-1AF41CE72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24DF-E29A-4BF0-8E78-945281E9A83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0391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55FAC38-8C25-4BAD-A5D9-79223A76C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2D3E3D1D-FB15-4CD5-A9B3-43DFBAE60A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277F7C8C-3224-4F84-BBE8-D396E7DF1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="" xmlns:a16="http://schemas.microsoft.com/office/drawing/2014/main" id="{F92E6032-3CDB-4985-BD6A-4ECCFC94D6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="" xmlns:a16="http://schemas.microsoft.com/office/drawing/2014/main" id="{5FA5896F-2572-45B2-9F36-86F10F8DB7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="" xmlns:a16="http://schemas.microsoft.com/office/drawing/2014/main" id="{B89F28AA-40C4-47A3-AE3D-B794FA607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53B8D-C361-4175-B86D-1390BB0F9751}" type="datetimeFigureOut">
              <a:rPr lang="pl-PL" smtClean="0"/>
              <a:t>2020-12-23</a:t>
            </a:fld>
            <a:endParaRPr lang="pl-PL" dirty="0"/>
          </a:p>
        </p:txBody>
      </p:sp>
      <p:sp>
        <p:nvSpPr>
          <p:cNvPr id="8" name="Symbol zastępczy stopki 7">
            <a:extLst>
              <a:ext uri="{FF2B5EF4-FFF2-40B4-BE49-F238E27FC236}">
                <a16:creationId xmlns="" xmlns:a16="http://schemas.microsoft.com/office/drawing/2014/main" id="{7D406FBD-6B17-46CC-921C-6FE58CD7D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="" xmlns:a16="http://schemas.microsoft.com/office/drawing/2014/main" id="{F7FEFCF4-04A5-455E-8E7C-21984BF25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24DF-E29A-4BF0-8E78-945281E9A83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27305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4B831E47-E4A0-4CC5-AD3D-146CBC72B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="" xmlns:a16="http://schemas.microsoft.com/office/drawing/2014/main" id="{0B8D4FBB-07C8-43A2-B9F8-33305F2CA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53B8D-C361-4175-B86D-1390BB0F9751}" type="datetimeFigureOut">
              <a:rPr lang="pl-PL" smtClean="0"/>
              <a:t>2020-12-23</a:t>
            </a:fld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68DA21B9-ACFF-404C-AB99-C4A069FD1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B06FE06B-251B-45C5-99B2-2400A280C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24DF-E29A-4BF0-8E78-945281E9A83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51516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="" xmlns:a16="http://schemas.microsoft.com/office/drawing/2014/main" id="{CDF467DC-8055-4D7B-8D65-97F9EA9A8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53B8D-C361-4175-B86D-1390BB0F9751}" type="datetimeFigureOut">
              <a:rPr lang="pl-PL" smtClean="0"/>
              <a:t>2020-12-23</a:t>
            </a:fld>
            <a:endParaRPr lang="pl-PL" dirty="0"/>
          </a:p>
        </p:txBody>
      </p:sp>
      <p:sp>
        <p:nvSpPr>
          <p:cNvPr id="3" name="Symbol zastępczy stopki 2">
            <a:extLst>
              <a:ext uri="{FF2B5EF4-FFF2-40B4-BE49-F238E27FC236}">
                <a16:creationId xmlns="" xmlns:a16="http://schemas.microsoft.com/office/drawing/2014/main" id="{5D7F4853-472D-4BC5-B026-E03167965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EBA9EE91-1AC0-4983-A355-DCBDF93A7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24DF-E29A-4BF0-8E78-945281E9A83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4877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B4F84A38-0041-4655-86EF-90B3B0CC1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C0185DE1-B9E4-4FEC-B08B-B71D47E06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0CF3E475-087B-4DBA-AA71-B69EA14DB3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39223BAA-C76B-477E-920E-C5EA52C12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53B8D-C361-4175-B86D-1390BB0F9751}" type="datetimeFigureOut">
              <a:rPr lang="pl-PL" smtClean="0"/>
              <a:t>2020-12-23</a:t>
            </a:fld>
            <a:endParaRPr lang="pl-PL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A69E3C50-1ED8-45C2-8E2A-1B299A905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60D29A0A-57CD-4083-A683-04C51B867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24DF-E29A-4BF0-8E78-945281E9A83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44326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E7DE99D-9C74-490C-98C5-7DC0F3F91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="" xmlns:a16="http://schemas.microsoft.com/office/drawing/2014/main" id="{1A31BBAE-A757-43B0-ABCD-35B66FC6D6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64CB2CA6-17F0-4F06-89AA-97FD7BC9E5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458233E1-2B49-44E8-A542-866027B7A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53B8D-C361-4175-B86D-1390BB0F9751}" type="datetimeFigureOut">
              <a:rPr lang="pl-PL" smtClean="0"/>
              <a:t>2020-12-23</a:t>
            </a:fld>
            <a:endParaRPr lang="pl-PL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B4F95F15-302A-4BC6-B4CE-014585086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1E072B01-3520-4302-A022-181AB3BED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24DF-E29A-4BF0-8E78-945281E9A83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69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="" xmlns:a16="http://schemas.microsoft.com/office/drawing/2014/main" id="{A7FCB2B4-5C9B-435F-8B1C-45CA34D22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BF61B77B-2A10-45FA-8B4E-B82437348F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4C28D154-6934-4F18-926B-C4FC2429FF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53B8D-C361-4175-B86D-1390BB0F9751}" type="datetimeFigureOut">
              <a:rPr lang="pl-PL" smtClean="0"/>
              <a:t>2020-12-23</a:t>
            </a:fld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BC6FAF57-3517-4CCD-BB75-B58F7AD1CA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A1D76818-B487-4D48-A648-1C2C891C51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424DF-E29A-4BF0-8E78-945281E9A83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1997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5CCB56F-0963-4D22-82EA-8BFB177CCB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08074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 Simplified" panose="020B0606020204020204" pitchFamily="34" charset="-18"/>
              </a:rPr>
              <a:t>Wyniki </a:t>
            </a:r>
            <a:br>
              <a:rPr lang="pl-PL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 Simplified" panose="020B0606020204020204" pitchFamily="34" charset="-18"/>
              </a:rPr>
            </a:br>
            <a:r>
              <a:rPr lang="pl-PL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 Simplified" panose="020B0606020204020204" pitchFamily="34" charset="-18"/>
              </a:rPr>
              <a:t>szkolnego konkursu </a:t>
            </a:r>
            <a:br>
              <a:rPr lang="pl-PL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 Simplified" panose="020B0606020204020204" pitchFamily="34" charset="-18"/>
              </a:rPr>
            </a:br>
            <a:r>
              <a:rPr lang="pl-PL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 Simplified" panose="020B0606020204020204" pitchFamily="34" charset="-18"/>
              </a:rPr>
              <a:t>na ozdobę bożonarodzeniową</a:t>
            </a:r>
          </a:p>
        </p:txBody>
      </p:sp>
    </p:spTree>
    <p:extLst>
      <p:ext uri="{BB962C8B-B14F-4D97-AF65-F5344CB8AC3E}">
        <p14:creationId xmlns:p14="http://schemas.microsoft.com/office/powerpoint/2010/main" val="327578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1B9C6A1-52FD-4A32-9B86-34043D120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>II MIEJSCE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50B701C6-24A6-4509-A280-11A2007B7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9621"/>
            <a:ext cx="10515600" cy="4797341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4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4000" dirty="0" smtClean="0">
                <a:solidFill>
                  <a:schemeClr val="accent1">
                    <a:lumMod val="50000"/>
                  </a:schemeClr>
                </a:solidFill>
              </a:rPr>
              <a:t>Zosia Garbacz </a:t>
            </a:r>
            <a:r>
              <a:rPr lang="pl-PL" sz="4000" dirty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pl-PL" sz="4000" dirty="0" smtClean="0">
                <a:solidFill>
                  <a:schemeClr val="accent1">
                    <a:lumMod val="50000"/>
                  </a:schemeClr>
                </a:solidFill>
              </a:rPr>
              <a:t>kl. </a:t>
            </a:r>
            <a:r>
              <a:rPr lang="pl-PL" sz="4000" dirty="0">
                <a:solidFill>
                  <a:schemeClr val="accent1">
                    <a:lumMod val="50000"/>
                  </a:schemeClr>
                </a:solidFill>
              </a:rPr>
              <a:t>II</a:t>
            </a:r>
          </a:p>
          <a:p>
            <a:pPr algn="ctr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4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4000" dirty="0" smtClean="0">
                <a:solidFill>
                  <a:schemeClr val="accent1">
                    <a:lumMod val="50000"/>
                  </a:schemeClr>
                </a:solidFill>
              </a:rPr>
              <a:t>Sandra </a:t>
            </a:r>
            <a:r>
              <a:rPr lang="pl-PL" sz="4000" dirty="0" err="1" smtClean="0">
                <a:solidFill>
                  <a:schemeClr val="accent1">
                    <a:lumMod val="50000"/>
                  </a:schemeClr>
                </a:solidFill>
              </a:rPr>
              <a:t>Korpikiewicz</a:t>
            </a:r>
            <a:r>
              <a:rPr lang="pl-PL" sz="4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4000" dirty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pl-PL" sz="4000" dirty="0" smtClean="0">
                <a:solidFill>
                  <a:schemeClr val="accent1">
                    <a:lumMod val="50000"/>
                  </a:schemeClr>
                </a:solidFill>
              </a:rPr>
              <a:t>kl. I</a:t>
            </a:r>
            <a:endParaRPr lang="pl-PL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380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6E13E562-40EE-4262-8587-B5440C781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>III MIEJSCE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AED4E4DF-4B00-488E-89F0-FF7E6B801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pl-PL" sz="4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4000" dirty="0" smtClean="0">
                <a:solidFill>
                  <a:schemeClr val="accent1">
                    <a:lumMod val="50000"/>
                  </a:schemeClr>
                </a:solidFill>
              </a:rPr>
              <a:t>Maja </a:t>
            </a:r>
            <a:r>
              <a:rPr lang="pl-PL" sz="4000" dirty="0" err="1" smtClean="0">
                <a:solidFill>
                  <a:schemeClr val="accent1">
                    <a:lumMod val="50000"/>
                  </a:schemeClr>
                </a:solidFill>
              </a:rPr>
              <a:t>Jakóbiak</a:t>
            </a:r>
            <a:r>
              <a:rPr lang="pl-PL" sz="4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4000" dirty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pl-PL" sz="4000" dirty="0" smtClean="0">
                <a:solidFill>
                  <a:schemeClr val="accent1">
                    <a:lumMod val="50000"/>
                  </a:schemeClr>
                </a:solidFill>
              </a:rPr>
              <a:t>kl. I</a:t>
            </a:r>
            <a:endParaRPr lang="pl-PL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505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622D3F28-75DC-4E4F-8420-B75CF94B2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286"/>
            <a:ext cx="10515600" cy="903982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>
                <a:solidFill>
                  <a:schemeClr val="accent1">
                    <a:lumMod val="50000"/>
                  </a:schemeClr>
                </a:solidFill>
              </a:rPr>
              <a:t>WYRÓŻNIENIE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4B07C014-93D0-4EED-99AB-3C2BA0609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484" y="994612"/>
            <a:ext cx="10515600" cy="4364204"/>
          </a:xfrm>
        </p:spPr>
        <p:txBody>
          <a:bodyPr>
            <a:normAutofit fontScale="70000" lnSpcReduction="20000"/>
          </a:bodyPr>
          <a:lstStyle/>
          <a:p>
            <a:pPr algn="ctr">
              <a:buFont typeface="Wingdings" panose="05000000000000000000" pitchFamily="2" charset="2"/>
              <a:buChar char="q"/>
            </a:pPr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pl-PL" sz="4200" dirty="0" smtClean="0">
                <a:solidFill>
                  <a:schemeClr val="accent1">
                    <a:lumMod val="50000"/>
                  </a:schemeClr>
                </a:solidFill>
              </a:rPr>
              <a:t>Marysia </a:t>
            </a:r>
            <a:r>
              <a:rPr lang="pl-PL" sz="4200" dirty="0" err="1">
                <a:solidFill>
                  <a:schemeClr val="accent1">
                    <a:lumMod val="50000"/>
                  </a:schemeClr>
                </a:solidFill>
              </a:rPr>
              <a:t>Liśkiewicz</a:t>
            </a:r>
            <a:r>
              <a:rPr lang="pl-PL" sz="4200" dirty="0">
                <a:solidFill>
                  <a:schemeClr val="accent1">
                    <a:lumMod val="50000"/>
                  </a:schemeClr>
                </a:solidFill>
              </a:rPr>
              <a:t> – </a:t>
            </a:r>
            <a:r>
              <a:rPr lang="pl-PL" sz="4200" dirty="0" smtClean="0">
                <a:solidFill>
                  <a:schemeClr val="accent1">
                    <a:lumMod val="50000"/>
                  </a:schemeClr>
                </a:solidFill>
              </a:rPr>
              <a:t>kl. </a:t>
            </a:r>
            <a:r>
              <a:rPr lang="pl-PL" sz="4200" dirty="0">
                <a:solidFill>
                  <a:schemeClr val="accent1">
                    <a:lumMod val="50000"/>
                  </a:schemeClr>
                </a:solidFill>
              </a:rPr>
              <a:t>I 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pl-PL" sz="4200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pl-PL" sz="4200" dirty="0" smtClean="0">
                <a:solidFill>
                  <a:schemeClr val="accent1">
                    <a:lumMod val="50000"/>
                  </a:schemeClr>
                </a:solidFill>
              </a:rPr>
              <a:t>Lena Orłowska-    kl. II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pl-PL" sz="4200" dirty="0" smtClean="0">
                <a:solidFill>
                  <a:schemeClr val="accent1">
                    <a:lumMod val="50000"/>
                  </a:schemeClr>
                </a:solidFill>
              </a:rPr>
              <a:t>    Ola </a:t>
            </a:r>
            <a:r>
              <a:rPr lang="pl-PL" sz="4200" dirty="0" smtClean="0">
                <a:solidFill>
                  <a:schemeClr val="accent1">
                    <a:lumMod val="50000"/>
                  </a:schemeClr>
                </a:solidFill>
              </a:rPr>
              <a:t>Waśkiewicz - kl. II 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pl-PL" sz="4200" dirty="0" smtClean="0">
                <a:solidFill>
                  <a:schemeClr val="accent1">
                    <a:lumMod val="50000"/>
                  </a:schemeClr>
                </a:solidFill>
              </a:rPr>
              <a:t>      Piotr </a:t>
            </a:r>
            <a:r>
              <a:rPr lang="pl-PL" sz="4200" dirty="0" smtClean="0">
                <a:solidFill>
                  <a:schemeClr val="accent1">
                    <a:lumMod val="50000"/>
                  </a:schemeClr>
                </a:solidFill>
              </a:rPr>
              <a:t>Świercz  -     kl. II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pl-PL" sz="4200" dirty="0" smtClean="0">
                <a:solidFill>
                  <a:schemeClr val="accent1">
                    <a:lumMod val="50000"/>
                  </a:schemeClr>
                </a:solidFill>
              </a:rPr>
              <a:t>    Kacper </a:t>
            </a:r>
            <a:r>
              <a:rPr lang="pl-PL" sz="4200" dirty="0" smtClean="0">
                <a:solidFill>
                  <a:schemeClr val="accent1">
                    <a:lumMod val="50000"/>
                  </a:schemeClr>
                </a:solidFill>
              </a:rPr>
              <a:t>Banaszek – kl. II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pl-PL" sz="4200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  <a:r>
              <a:rPr lang="pl-PL" sz="4200" dirty="0" smtClean="0">
                <a:solidFill>
                  <a:schemeClr val="accent1">
                    <a:lumMod val="50000"/>
                  </a:schemeClr>
                </a:solidFill>
              </a:rPr>
              <a:t>Zuzia Szymańska – kl. II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pl-PL" sz="4200" dirty="0" smtClean="0">
                <a:solidFill>
                  <a:schemeClr val="accent1">
                    <a:lumMod val="50000"/>
                  </a:schemeClr>
                </a:solidFill>
              </a:rPr>
              <a:t>        Staś  </a:t>
            </a:r>
            <a:r>
              <a:rPr lang="pl-PL" sz="4200" dirty="0" smtClean="0">
                <a:solidFill>
                  <a:schemeClr val="accent1">
                    <a:lumMod val="50000"/>
                  </a:schemeClr>
                </a:solidFill>
              </a:rPr>
              <a:t>Kuchta – kl. II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pl-PL" sz="4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4200" dirty="0" smtClean="0">
                <a:solidFill>
                  <a:schemeClr val="accent1">
                    <a:lumMod val="50000"/>
                  </a:schemeClr>
                </a:solidFill>
              </a:rPr>
              <a:t>        Eliza </a:t>
            </a:r>
            <a:r>
              <a:rPr lang="pl-PL" sz="4200" dirty="0" smtClean="0">
                <a:solidFill>
                  <a:schemeClr val="accent1">
                    <a:lumMod val="50000"/>
                  </a:schemeClr>
                </a:solidFill>
              </a:rPr>
              <a:t>Rzepecka – kl. II</a:t>
            </a:r>
            <a:endParaRPr lang="pl-PL" sz="4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Font typeface="Wingdings" panose="05000000000000000000" pitchFamily="2" charset="2"/>
              <a:buChar char="q"/>
            </a:pPr>
            <a:endParaRPr lang="pl-PL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Font typeface="Wingdings" panose="05000000000000000000" pitchFamily="2" charset="2"/>
              <a:buChar char="q"/>
            </a:pPr>
            <a:r>
              <a:rPr lang="pl-PL" sz="32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algn="ctr">
              <a:buFont typeface="Wingdings" panose="05000000000000000000" pitchFamily="2" charset="2"/>
              <a:buChar char="q"/>
            </a:pPr>
            <a:endParaRPr lang="pl-PL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42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381B039-5556-4AF5-BFD1-2ECB7AEC1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9895" y="1087947"/>
            <a:ext cx="8113295" cy="50408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7200" dirty="0">
                <a:solidFill>
                  <a:srgbClr val="C00000"/>
                </a:solidFill>
                <a:latin typeface="Algerian" panose="04020705040A02060702" pitchFamily="82" charset="0"/>
              </a:rPr>
              <a:t>KATEGORIA III</a:t>
            </a:r>
          </a:p>
          <a:p>
            <a:pPr marL="0" indent="0" algn="ctr">
              <a:buNone/>
            </a:pPr>
            <a:endParaRPr lang="pl-PL" sz="7200" dirty="0">
              <a:solidFill>
                <a:srgbClr val="C00000"/>
              </a:solidFill>
              <a:latin typeface="Algerian" panose="04020705040A02060702" pitchFamily="82" charset="0"/>
            </a:endParaRPr>
          </a:p>
          <a:p>
            <a:pPr marL="0" indent="0" algn="ctr">
              <a:buNone/>
            </a:pPr>
            <a:r>
              <a:rPr lang="pl-PL" sz="7200" dirty="0">
                <a:solidFill>
                  <a:srgbClr val="C00000"/>
                </a:solidFill>
                <a:latin typeface="Algerian" panose="04020705040A02060702" pitchFamily="82" charset="0"/>
              </a:rPr>
              <a:t>KLASY IV - VIII</a:t>
            </a:r>
          </a:p>
        </p:txBody>
      </p:sp>
    </p:spTree>
    <p:extLst>
      <p:ext uri="{BB962C8B-B14F-4D97-AF65-F5344CB8AC3E}">
        <p14:creationId xmlns:p14="http://schemas.microsoft.com/office/powerpoint/2010/main" val="3626365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DAFC4BC-F0F1-4608-BF0B-33E5E2918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494" y="455111"/>
            <a:ext cx="10515600" cy="1325563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I MIEJSCE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5622B5DE-AB0B-4FD6-B6E2-19DA38BAE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5968" y="2051551"/>
            <a:ext cx="10515600" cy="4351338"/>
          </a:xfrm>
        </p:spPr>
        <p:txBody>
          <a:bodyPr/>
          <a:lstStyle/>
          <a:p>
            <a:pPr algn="ctr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4000" dirty="0">
                <a:solidFill>
                  <a:schemeClr val="accent6">
                    <a:lumMod val="75000"/>
                  </a:schemeClr>
                </a:solidFill>
              </a:rPr>
              <a:t>Michalina Kuchta – </a:t>
            </a:r>
            <a:r>
              <a:rPr lang="pl-PL" sz="4000" dirty="0" smtClean="0">
                <a:solidFill>
                  <a:schemeClr val="accent6">
                    <a:lumMod val="75000"/>
                  </a:schemeClr>
                </a:solidFill>
              </a:rPr>
              <a:t>kl. VI</a:t>
            </a:r>
            <a:endParaRPr lang="pl-PL" sz="4000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pl-PL" sz="4000" dirty="0">
                <a:solidFill>
                  <a:schemeClr val="accent6">
                    <a:lumMod val="75000"/>
                  </a:schemeClr>
                </a:solidFill>
              </a:rPr>
              <a:t> Amelia Kozon – </a:t>
            </a:r>
            <a:r>
              <a:rPr lang="pl-PL" sz="4000" dirty="0" smtClean="0">
                <a:solidFill>
                  <a:schemeClr val="accent6">
                    <a:lumMod val="75000"/>
                  </a:schemeClr>
                </a:solidFill>
              </a:rPr>
              <a:t>kl.  </a:t>
            </a:r>
            <a:r>
              <a:rPr lang="pl-PL" sz="4000" dirty="0">
                <a:solidFill>
                  <a:schemeClr val="accent6">
                    <a:lumMod val="75000"/>
                  </a:schemeClr>
                </a:solidFill>
              </a:rPr>
              <a:t>VI</a:t>
            </a:r>
          </a:p>
        </p:txBody>
      </p:sp>
    </p:spTree>
    <p:extLst>
      <p:ext uri="{BB962C8B-B14F-4D97-AF65-F5344CB8AC3E}">
        <p14:creationId xmlns:p14="http://schemas.microsoft.com/office/powerpoint/2010/main" val="773535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1E506274-9B04-4239-8428-251E4B963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8053" y="365125"/>
            <a:ext cx="10515600" cy="1325563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accent6">
                    <a:lumMod val="75000"/>
                  </a:schemeClr>
                </a:solidFill>
              </a:rPr>
              <a:t>II MIEJSCE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FC743D98-10A3-4B0B-BA34-2CBB12D73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9295" y="1862667"/>
            <a:ext cx="10515600" cy="463020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4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4000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pl-PL" sz="4000" dirty="0">
                <a:solidFill>
                  <a:schemeClr val="accent6">
                    <a:lumMod val="75000"/>
                  </a:schemeClr>
                </a:solidFill>
              </a:rPr>
              <a:t>Oskar </a:t>
            </a:r>
            <a:r>
              <a:rPr lang="pl-PL" sz="4000" dirty="0" smtClean="0">
                <a:solidFill>
                  <a:schemeClr val="accent6">
                    <a:lumMod val="75000"/>
                  </a:schemeClr>
                </a:solidFill>
              </a:rPr>
              <a:t>Zalewski – kl. IV</a:t>
            </a:r>
          </a:p>
          <a:p>
            <a:pPr 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4000" dirty="0" smtClean="0">
                <a:solidFill>
                  <a:schemeClr val="accent6">
                    <a:lumMod val="75000"/>
                  </a:schemeClr>
                </a:solidFill>
              </a:rPr>
              <a:t>  Basia </a:t>
            </a:r>
            <a:r>
              <a:rPr lang="pl-PL" sz="4000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pl-PL" sz="4000" dirty="0" smtClean="0">
                <a:solidFill>
                  <a:schemeClr val="accent6">
                    <a:lumMod val="75000"/>
                  </a:schemeClr>
                </a:solidFill>
              </a:rPr>
              <a:t>znajder – kl.  IV</a:t>
            </a:r>
          </a:p>
          <a:p>
            <a:pPr 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4000" dirty="0" smtClean="0">
                <a:solidFill>
                  <a:schemeClr val="accent6">
                    <a:lumMod val="75000"/>
                  </a:schemeClr>
                </a:solidFill>
              </a:rPr>
              <a:t> Kacper </a:t>
            </a:r>
            <a:r>
              <a:rPr lang="pl-PL" sz="4000" dirty="0">
                <a:solidFill>
                  <a:schemeClr val="accent6">
                    <a:lumMod val="75000"/>
                  </a:schemeClr>
                </a:solidFill>
              </a:rPr>
              <a:t>Garbacz – kl.  </a:t>
            </a:r>
            <a:r>
              <a:rPr lang="pl-PL" sz="4000" dirty="0" smtClean="0">
                <a:solidFill>
                  <a:schemeClr val="accent6">
                    <a:lumMod val="75000"/>
                  </a:schemeClr>
                </a:solidFill>
              </a:rPr>
              <a:t>VIII</a:t>
            </a:r>
            <a:endParaRPr lang="pl-PL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416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09D0E24-2FE3-49E4-9925-B61DE6C06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4305" y="493462"/>
            <a:ext cx="10515600" cy="1325563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III MIEJSCE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4D19F0A2-ED22-4E0A-B968-18D6E2A13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5358" y="2764520"/>
            <a:ext cx="10515600" cy="3600018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pl-PL" sz="4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4000" dirty="0" smtClean="0">
                <a:solidFill>
                  <a:schemeClr val="accent6">
                    <a:lumMod val="75000"/>
                  </a:schemeClr>
                </a:solidFill>
              </a:rPr>
              <a:t> Igor </a:t>
            </a:r>
            <a:r>
              <a:rPr lang="pl-PL" sz="4000" dirty="0">
                <a:solidFill>
                  <a:schemeClr val="accent6">
                    <a:lumMod val="75000"/>
                  </a:schemeClr>
                </a:solidFill>
              </a:rPr>
              <a:t>Czarnowski – </a:t>
            </a:r>
            <a:r>
              <a:rPr lang="pl-PL" sz="4000" dirty="0" smtClean="0">
                <a:solidFill>
                  <a:schemeClr val="accent6">
                    <a:lumMod val="75000"/>
                  </a:schemeClr>
                </a:solidFill>
              </a:rPr>
              <a:t>kl. VI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pl-PL" sz="4000" dirty="0" smtClean="0">
                <a:solidFill>
                  <a:schemeClr val="accent6">
                    <a:lumMod val="75000"/>
                  </a:schemeClr>
                </a:solidFill>
              </a:rPr>
              <a:t>   Oliwia Zalewska – kl.  IV</a:t>
            </a:r>
            <a:endParaRPr lang="pl-PL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036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10328AD5-F240-4D9F-88B2-8CDD280A7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32182"/>
            <a:ext cx="5257800" cy="1325563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WYRÓŻNIENIE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5C0B6921-0B1A-40C5-AF2D-616198CE0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2841" y="1108364"/>
            <a:ext cx="7824537" cy="5717454"/>
          </a:xfrm>
        </p:spPr>
        <p:txBody>
          <a:bodyPr>
            <a:noAutofit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pl-PL" sz="4000" dirty="0" smtClean="0">
                <a:solidFill>
                  <a:schemeClr val="accent6">
                    <a:lumMod val="75000"/>
                  </a:schemeClr>
                </a:solidFill>
              </a:rPr>
              <a:t> Julia </a:t>
            </a:r>
            <a:r>
              <a:rPr lang="pl-PL" sz="4000" dirty="0">
                <a:solidFill>
                  <a:schemeClr val="accent6">
                    <a:lumMod val="75000"/>
                  </a:schemeClr>
                </a:solidFill>
              </a:rPr>
              <a:t>Groszkowska – klasa IV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pl-PL" sz="4000" dirty="0" smtClean="0">
                <a:solidFill>
                  <a:schemeClr val="accent6">
                    <a:lumMod val="75000"/>
                  </a:schemeClr>
                </a:solidFill>
              </a:rPr>
              <a:t>   Oskar </a:t>
            </a:r>
            <a:r>
              <a:rPr lang="pl-PL" sz="4000" dirty="0">
                <a:solidFill>
                  <a:schemeClr val="accent6">
                    <a:lumMod val="75000"/>
                  </a:schemeClr>
                </a:solidFill>
              </a:rPr>
              <a:t>Madyda – klasa IV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pl-PL" sz="4000" dirty="0" smtClean="0">
                <a:solidFill>
                  <a:schemeClr val="accent6">
                    <a:lumMod val="75000"/>
                  </a:schemeClr>
                </a:solidFill>
              </a:rPr>
              <a:t>   Maja </a:t>
            </a:r>
            <a:r>
              <a:rPr lang="pl-PL" sz="4000" dirty="0">
                <a:solidFill>
                  <a:schemeClr val="accent6">
                    <a:lumMod val="75000"/>
                  </a:schemeClr>
                </a:solidFill>
              </a:rPr>
              <a:t>Dąbrowska – klasa V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pl-PL" sz="4000" dirty="0" smtClean="0">
                <a:solidFill>
                  <a:schemeClr val="accent6">
                    <a:lumMod val="75000"/>
                  </a:schemeClr>
                </a:solidFill>
              </a:rPr>
              <a:t>  Jakub </a:t>
            </a:r>
            <a:r>
              <a:rPr lang="pl-PL" sz="4000" dirty="0">
                <a:solidFill>
                  <a:schemeClr val="accent6">
                    <a:lumMod val="75000"/>
                  </a:schemeClr>
                </a:solidFill>
              </a:rPr>
              <a:t>Garbacz – klasa VI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pl-PL" sz="4000" dirty="0" smtClean="0">
                <a:solidFill>
                  <a:schemeClr val="accent6">
                    <a:lumMod val="75000"/>
                  </a:schemeClr>
                </a:solidFill>
              </a:rPr>
              <a:t> Wiktor </a:t>
            </a:r>
            <a:r>
              <a:rPr lang="pl-PL" sz="4000" dirty="0">
                <a:solidFill>
                  <a:schemeClr val="accent6">
                    <a:lumMod val="75000"/>
                  </a:schemeClr>
                </a:solidFill>
              </a:rPr>
              <a:t>Sznajder – klasa VII</a:t>
            </a:r>
          </a:p>
        </p:txBody>
      </p:sp>
    </p:spTree>
    <p:extLst>
      <p:ext uri="{BB962C8B-B14F-4D97-AF65-F5344CB8AC3E}">
        <p14:creationId xmlns:p14="http://schemas.microsoft.com/office/powerpoint/2010/main" val="37424560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C33C3B8E-E7C6-4114-AAAF-7881E79BA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13024" y="728446"/>
            <a:ext cx="10536382" cy="5401108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6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GRATULUJEMY ZWYCIĘZCOM WSZYSTKICH KATEGORII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6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PIĘKNIE WYKONANYCH PRAC KONKURSOWYCH</a:t>
            </a:r>
          </a:p>
        </p:txBody>
      </p:sp>
    </p:spTree>
    <p:extLst>
      <p:ext uri="{BB962C8B-B14F-4D97-AF65-F5344CB8AC3E}">
        <p14:creationId xmlns:p14="http://schemas.microsoft.com/office/powerpoint/2010/main" val="3340392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9498" y="342547"/>
            <a:ext cx="10778067" cy="1325563"/>
          </a:xfrm>
        </p:spPr>
        <p:txBody>
          <a:bodyPr>
            <a:normAutofit/>
          </a:bodyPr>
          <a:lstStyle/>
          <a:p>
            <a:pPr algn="ctr"/>
            <a:r>
              <a:rPr lang="pl-PL" sz="40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NAGRODA  SPECJALNA Dyrektora </a:t>
            </a:r>
            <a:endParaRPr lang="pl-PL" sz="400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266" y="1247423"/>
            <a:ext cx="11243734" cy="561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5384800" y="1806222"/>
            <a:ext cx="2043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latin typeface="Algerian" panose="04020705040A02060702" pitchFamily="82" charset="0"/>
              </a:rPr>
              <a:t>dla</a:t>
            </a:r>
            <a:endParaRPr lang="pl-PL" sz="2800" dirty="0">
              <a:latin typeface="Algerian" panose="04020705040A02060702" pitchFamily="82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2020711" y="3014133"/>
            <a:ext cx="827475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pl-PL" sz="3600" b="1" dirty="0" smtClean="0">
                <a:solidFill>
                  <a:srgbClr val="00B050"/>
                </a:solidFill>
                <a:latin typeface="Algerian" panose="04020705040A02060702" pitchFamily="82" charset="0"/>
              </a:rPr>
              <a:t>Alicji Świercz-  kl. VI </a:t>
            </a:r>
          </a:p>
          <a:p>
            <a:r>
              <a:rPr lang="pl-PL" sz="4000" b="1" dirty="0" smtClean="0">
                <a:latin typeface="Algerian" panose="04020705040A02060702" pitchFamily="82" charset="0"/>
              </a:rPr>
              <a:t> </a:t>
            </a:r>
            <a:r>
              <a:rPr lang="pl-PL" sz="3200" b="1" i="1" dirty="0" smtClean="0"/>
              <a:t>za wyjątkową kreatywnoś</a:t>
            </a:r>
            <a:r>
              <a:rPr lang="pl-PL" sz="3200" b="1" dirty="0" smtClean="0"/>
              <a:t>ć</a:t>
            </a:r>
            <a:endParaRPr lang="pl-PL" sz="3200" b="1" dirty="0"/>
          </a:p>
        </p:txBody>
      </p:sp>
      <p:sp>
        <p:nvSpPr>
          <p:cNvPr id="7" name="pole tekstowe 6"/>
          <p:cNvSpPr txBox="1"/>
          <p:nvPr/>
        </p:nvSpPr>
        <p:spPr>
          <a:xfrm flipH="1">
            <a:off x="2020711" y="4752622"/>
            <a:ext cx="7270044" cy="990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020709" y="4773598"/>
            <a:ext cx="88956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3600" b="1" dirty="0" smtClean="0">
                <a:solidFill>
                  <a:srgbClr val="00B050"/>
                </a:solidFill>
                <a:latin typeface="Algerian" panose="04020705040A02060702" pitchFamily="82" charset="0"/>
              </a:rPr>
              <a:t>FRANIA  WAŚKIEWICZA –</a:t>
            </a:r>
            <a:r>
              <a:rPr lang="pl-PL" sz="4000" b="1" dirty="0" smtClean="0">
                <a:solidFill>
                  <a:srgbClr val="00B050"/>
                </a:solidFill>
                <a:latin typeface="Algerian" panose="04020705040A02060702" pitchFamily="82" charset="0"/>
              </a:rPr>
              <a:t> </a:t>
            </a:r>
            <a:r>
              <a:rPr lang="pl-PL" sz="3200" b="1" dirty="0" smtClean="0">
                <a:solidFill>
                  <a:srgbClr val="00B050"/>
                </a:solidFill>
                <a:latin typeface="Algerian" panose="04020705040A02060702" pitchFamily="82" charset="0"/>
              </a:rPr>
              <a:t>gr. 3-4 </a:t>
            </a:r>
            <a:r>
              <a:rPr lang="pl-PL" sz="2000" b="1" dirty="0" smtClean="0">
                <a:solidFill>
                  <a:srgbClr val="00B050"/>
                </a:solidFill>
                <a:latin typeface="Algerian" panose="04020705040A02060702" pitchFamily="82" charset="0"/>
              </a:rPr>
              <a:t>latki </a:t>
            </a:r>
          </a:p>
          <a:p>
            <a:r>
              <a:rPr lang="pl-PL" sz="3200" b="1" i="1" dirty="0" smtClean="0"/>
              <a:t>najmłodszego uczestnika konkursu</a:t>
            </a:r>
            <a:endParaRPr lang="pl-PL" sz="3200" b="1" i="1" dirty="0"/>
          </a:p>
        </p:txBody>
      </p:sp>
    </p:spTree>
    <p:extLst>
      <p:ext uri="{BB962C8B-B14F-4D97-AF65-F5344CB8AC3E}">
        <p14:creationId xmlns:p14="http://schemas.microsoft.com/office/powerpoint/2010/main" val="1967914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9476F6BD-CD4D-41DB-AD01-AC6309E71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6600" dirty="0">
                <a:solidFill>
                  <a:srgbClr val="C00000"/>
                </a:solidFill>
                <a:latin typeface="Algerian" panose="04020705040A02060702" pitchFamily="82" charset="0"/>
              </a:rPr>
              <a:t>KATEGORIA I</a:t>
            </a:r>
          </a:p>
          <a:p>
            <a:pPr marL="0" indent="0" algn="ctr">
              <a:buNone/>
            </a:pPr>
            <a:endParaRPr lang="pl-PL" sz="6600" dirty="0">
              <a:solidFill>
                <a:srgbClr val="C00000"/>
              </a:solidFill>
              <a:latin typeface="Algerian" panose="04020705040A02060702" pitchFamily="82" charset="0"/>
            </a:endParaRPr>
          </a:p>
          <a:p>
            <a:pPr marL="0" indent="0" algn="ctr">
              <a:buNone/>
            </a:pPr>
            <a:r>
              <a:rPr lang="pl-PL" sz="6600" dirty="0">
                <a:solidFill>
                  <a:srgbClr val="C00000"/>
                </a:solidFill>
                <a:latin typeface="Algerian" panose="04020705040A02060702" pitchFamily="82" charset="0"/>
              </a:rPr>
              <a:t>GRUPY PRZEDSZKOLNE</a:t>
            </a:r>
          </a:p>
        </p:txBody>
      </p:sp>
    </p:spTree>
    <p:extLst>
      <p:ext uri="{BB962C8B-B14F-4D97-AF65-F5344CB8AC3E}">
        <p14:creationId xmlns:p14="http://schemas.microsoft.com/office/powerpoint/2010/main" val="3340575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20AB799F-385E-49EC-9D97-FE0C9FAAC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00B050"/>
                </a:solidFill>
              </a:rPr>
              <a:t>I MIEJSCE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F8372084-9787-49D7-BBB7-9E26CC448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pl-PL" sz="4000" dirty="0">
                <a:solidFill>
                  <a:srgbClr val="00B050"/>
                </a:solidFill>
              </a:rPr>
              <a:t>   </a:t>
            </a:r>
            <a:r>
              <a:rPr lang="pl-PL" sz="4000" dirty="0" smtClean="0">
                <a:solidFill>
                  <a:srgbClr val="00B050"/>
                </a:solidFill>
              </a:rPr>
              <a:t>Karolina </a:t>
            </a:r>
            <a:r>
              <a:rPr lang="pl-PL" sz="4000" dirty="0">
                <a:solidFill>
                  <a:srgbClr val="00B050"/>
                </a:solidFill>
              </a:rPr>
              <a:t>Kozon – grupa „0”</a:t>
            </a:r>
          </a:p>
        </p:txBody>
      </p:sp>
    </p:spTree>
    <p:extLst>
      <p:ext uri="{BB962C8B-B14F-4D97-AF65-F5344CB8AC3E}">
        <p14:creationId xmlns:p14="http://schemas.microsoft.com/office/powerpoint/2010/main" val="208078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5A1A881B-43F0-4609-BB2F-F350A45DB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00B050"/>
                </a:solidFill>
              </a:rPr>
              <a:t>II MIEJSCE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97764047-FC1B-45C6-9872-889269460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pl-PL" sz="4000" dirty="0" smtClean="0">
                <a:solidFill>
                  <a:srgbClr val="00B050"/>
                </a:solidFill>
              </a:rPr>
              <a:t>Ksawery </a:t>
            </a:r>
            <a:r>
              <a:rPr lang="pl-PL" sz="4000" dirty="0">
                <a:solidFill>
                  <a:srgbClr val="00B050"/>
                </a:solidFill>
              </a:rPr>
              <a:t>L</a:t>
            </a:r>
            <a:r>
              <a:rPr lang="pl-PL" sz="4000" dirty="0" smtClean="0">
                <a:solidFill>
                  <a:srgbClr val="00B050"/>
                </a:solidFill>
              </a:rPr>
              <a:t>ewandowski </a:t>
            </a:r>
            <a:r>
              <a:rPr lang="pl-PL" sz="4000" dirty="0">
                <a:solidFill>
                  <a:srgbClr val="00B050"/>
                </a:solidFill>
              </a:rPr>
              <a:t>– grupa 3-4 latki</a:t>
            </a:r>
          </a:p>
          <a:p>
            <a:pPr algn="ctr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pl-PL" sz="4000" dirty="0">
                <a:solidFill>
                  <a:srgbClr val="00B050"/>
                </a:solidFill>
              </a:rPr>
              <a:t> </a:t>
            </a:r>
            <a:r>
              <a:rPr lang="pl-PL" sz="4000" dirty="0" smtClean="0">
                <a:solidFill>
                  <a:srgbClr val="00B050"/>
                </a:solidFill>
              </a:rPr>
              <a:t>Wiktoria </a:t>
            </a:r>
            <a:r>
              <a:rPr lang="pl-PL" sz="4000" dirty="0" err="1" smtClean="0">
                <a:solidFill>
                  <a:srgbClr val="00B050"/>
                </a:solidFill>
              </a:rPr>
              <a:t>Liśkiewicz</a:t>
            </a:r>
            <a:r>
              <a:rPr lang="pl-PL" sz="4000" dirty="0" smtClean="0">
                <a:solidFill>
                  <a:srgbClr val="00B050"/>
                </a:solidFill>
              </a:rPr>
              <a:t> </a:t>
            </a:r>
            <a:r>
              <a:rPr lang="pl-PL" sz="4000" dirty="0">
                <a:solidFill>
                  <a:srgbClr val="00B050"/>
                </a:solidFill>
              </a:rPr>
              <a:t>– grupa „0”</a:t>
            </a:r>
          </a:p>
        </p:txBody>
      </p:sp>
    </p:spTree>
    <p:extLst>
      <p:ext uri="{BB962C8B-B14F-4D97-AF65-F5344CB8AC3E}">
        <p14:creationId xmlns:p14="http://schemas.microsoft.com/office/powerpoint/2010/main" val="2702459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6001DEB-139F-406E-A870-F1610E3CF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00B050"/>
                </a:solidFill>
              </a:rPr>
              <a:t>III MIEJSCE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0D8AF4F1-744E-4E0C-8D48-7B6DC37CB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pl-PL" sz="4000" dirty="0">
                <a:solidFill>
                  <a:srgbClr val="00B050"/>
                </a:solidFill>
              </a:rPr>
              <a:t> A</a:t>
            </a:r>
            <a:r>
              <a:rPr lang="pl-PL" sz="4000" dirty="0" smtClean="0">
                <a:solidFill>
                  <a:srgbClr val="00B050"/>
                </a:solidFill>
              </a:rPr>
              <a:t>gata   </a:t>
            </a:r>
            <a:r>
              <a:rPr lang="pl-PL" sz="4000" dirty="0" err="1" smtClean="0">
                <a:solidFill>
                  <a:srgbClr val="00B050"/>
                </a:solidFill>
              </a:rPr>
              <a:t>Kozon</a:t>
            </a:r>
            <a:r>
              <a:rPr lang="pl-PL" sz="4000" dirty="0" smtClean="0">
                <a:solidFill>
                  <a:srgbClr val="00B050"/>
                </a:solidFill>
              </a:rPr>
              <a:t> - grupa </a:t>
            </a:r>
            <a:r>
              <a:rPr lang="pl-PL" sz="4000" dirty="0">
                <a:solidFill>
                  <a:srgbClr val="00B050"/>
                </a:solidFill>
              </a:rPr>
              <a:t>3-4 latki</a:t>
            </a:r>
          </a:p>
          <a:p>
            <a:pPr algn="ctr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pl-PL" sz="4000" dirty="0">
                <a:solidFill>
                  <a:srgbClr val="00B050"/>
                </a:solidFill>
              </a:rPr>
              <a:t> </a:t>
            </a:r>
            <a:r>
              <a:rPr lang="pl-PL" sz="4000" dirty="0" smtClean="0">
                <a:solidFill>
                  <a:srgbClr val="00B050"/>
                </a:solidFill>
              </a:rPr>
              <a:t>Wojciech Garbacz </a:t>
            </a:r>
            <a:r>
              <a:rPr lang="pl-PL" sz="4000" dirty="0">
                <a:solidFill>
                  <a:srgbClr val="00B050"/>
                </a:solidFill>
              </a:rPr>
              <a:t>– grupa 3-4 latki</a:t>
            </a:r>
          </a:p>
          <a:p>
            <a:pPr algn="ctr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pl-PL" sz="4000" dirty="0">
                <a:solidFill>
                  <a:srgbClr val="00B050"/>
                </a:solidFill>
              </a:rPr>
              <a:t> Łukasz Świercz – grupa „0”</a:t>
            </a:r>
          </a:p>
        </p:txBody>
      </p:sp>
    </p:spTree>
    <p:extLst>
      <p:ext uri="{BB962C8B-B14F-4D97-AF65-F5344CB8AC3E}">
        <p14:creationId xmlns:p14="http://schemas.microsoft.com/office/powerpoint/2010/main" val="2326498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15D536C-FCC7-4990-B485-D97629561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4184"/>
          </a:xfrm>
        </p:spPr>
        <p:txBody>
          <a:bodyPr/>
          <a:lstStyle/>
          <a:p>
            <a:pPr algn="ctr"/>
            <a:r>
              <a:rPr lang="pl-PL" b="1" dirty="0">
                <a:solidFill>
                  <a:srgbClr val="00B050"/>
                </a:solidFill>
              </a:rPr>
              <a:t>WYRÓŻNIENIE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688C3EE4-85C7-4D5C-8BAF-21305C973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4618"/>
            <a:ext cx="10515600" cy="5218257"/>
          </a:xfrm>
        </p:spPr>
        <p:txBody>
          <a:bodyPr>
            <a:normAutofit fontScale="25000" lnSpcReduction="20000"/>
          </a:bodyPr>
          <a:lstStyle/>
          <a:p>
            <a:pPr algn="ctr">
              <a:buFont typeface="Wingdings" panose="05000000000000000000" pitchFamily="2" charset="2"/>
              <a:buChar char="v"/>
            </a:pPr>
            <a:endParaRPr lang="pl-PL" sz="4000" dirty="0" smtClean="0">
              <a:solidFill>
                <a:srgbClr val="00B050"/>
              </a:solidFill>
            </a:endParaRPr>
          </a:p>
          <a:p>
            <a:pPr algn="ctr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pl-PL" sz="9600" dirty="0" smtClean="0">
                <a:solidFill>
                  <a:srgbClr val="00B050"/>
                </a:solidFill>
              </a:rPr>
              <a:t>Lena </a:t>
            </a:r>
            <a:r>
              <a:rPr lang="pl-PL" sz="9600" dirty="0">
                <a:solidFill>
                  <a:srgbClr val="00B050"/>
                </a:solidFill>
              </a:rPr>
              <a:t>Bryk - grupa 3-4 </a:t>
            </a:r>
            <a:r>
              <a:rPr lang="pl-PL" sz="9600" dirty="0" smtClean="0">
                <a:solidFill>
                  <a:srgbClr val="00B050"/>
                </a:solidFill>
              </a:rPr>
              <a:t>latki</a:t>
            </a:r>
          </a:p>
          <a:p>
            <a:pPr algn="ctr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pl-PL" sz="9600" dirty="0" smtClean="0">
                <a:solidFill>
                  <a:srgbClr val="00B050"/>
                </a:solidFill>
              </a:rPr>
              <a:t>Filip Kuligowski – grupa 3-4 latki</a:t>
            </a:r>
          </a:p>
          <a:p>
            <a:pPr algn="ctr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pl-PL" sz="9600" dirty="0" smtClean="0">
                <a:solidFill>
                  <a:srgbClr val="00B050"/>
                </a:solidFill>
              </a:rPr>
              <a:t>Alan Orłowski </a:t>
            </a:r>
            <a:r>
              <a:rPr lang="pl-PL" sz="9600" dirty="0">
                <a:solidFill>
                  <a:srgbClr val="00B050"/>
                </a:solidFill>
              </a:rPr>
              <a:t>- grupa 3-4 </a:t>
            </a:r>
            <a:r>
              <a:rPr lang="pl-PL" sz="9600" dirty="0" smtClean="0">
                <a:solidFill>
                  <a:srgbClr val="00B050"/>
                </a:solidFill>
              </a:rPr>
              <a:t>latki</a:t>
            </a:r>
          </a:p>
          <a:p>
            <a:pPr algn="ctr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pl-PL" sz="9600" dirty="0" smtClean="0">
                <a:solidFill>
                  <a:srgbClr val="00B050"/>
                </a:solidFill>
              </a:rPr>
              <a:t>Adrian Kostrzewa - </a:t>
            </a:r>
            <a:r>
              <a:rPr lang="pl-PL" sz="9600" dirty="0">
                <a:solidFill>
                  <a:srgbClr val="00B050"/>
                </a:solidFill>
              </a:rPr>
              <a:t>grupa 3-4 latki</a:t>
            </a:r>
          </a:p>
          <a:p>
            <a:pPr algn="ctr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pl-PL" sz="9600" dirty="0" smtClean="0">
                <a:solidFill>
                  <a:srgbClr val="00B050"/>
                </a:solidFill>
              </a:rPr>
              <a:t>Michał </a:t>
            </a:r>
            <a:r>
              <a:rPr lang="pl-PL" sz="9600" dirty="0" smtClean="0">
                <a:solidFill>
                  <a:srgbClr val="00B050"/>
                </a:solidFill>
              </a:rPr>
              <a:t>Szymański - </a:t>
            </a:r>
            <a:r>
              <a:rPr lang="pl-PL" sz="9600" dirty="0">
                <a:solidFill>
                  <a:srgbClr val="00B050"/>
                </a:solidFill>
              </a:rPr>
              <a:t>grupa 3-4 </a:t>
            </a:r>
            <a:r>
              <a:rPr lang="pl-PL" sz="9600" dirty="0" smtClean="0">
                <a:solidFill>
                  <a:srgbClr val="00B050"/>
                </a:solidFill>
              </a:rPr>
              <a:t>latki</a:t>
            </a:r>
          </a:p>
          <a:p>
            <a:pPr algn="ctr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pl-PL" sz="9600" dirty="0" smtClean="0">
                <a:solidFill>
                  <a:srgbClr val="00B050"/>
                </a:solidFill>
              </a:rPr>
              <a:t>Ola Gotowiec- grupa 3-4 latki</a:t>
            </a:r>
          </a:p>
          <a:p>
            <a:pPr algn="ctr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pl-PL" sz="9600" dirty="0">
                <a:solidFill>
                  <a:srgbClr val="00B050"/>
                </a:solidFill>
              </a:rPr>
              <a:t> </a:t>
            </a:r>
            <a:r>
              <a:rPr lang="pl-PL" sz="9600" dirty="0" smtClean="0">
                <a:solidFill>
                  <a:srgbClr val="00B050"/>
                </a:solidFill>
              </a:rPr>
              <a:t>Ala Stępkowska- grupa „ 0”</a:t>
            </a:r>
          </a:p>
          <a:p>
            <a:pPr algn="ctr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pl-PL" sz="9600" dirty="0" smtClean="0">
                <a:solidFill>
                  <a:srgbClr val="00B050"/>
                </a:solidFill>
              </a:rPr>
              <a:t>Eliza </a:t>
            </a:r>
            <a:r>
              <a:rPr lang="pl-PL" sz="9600" dirty="0" err="1" smtClean="0">
                <a:solidFill>
                  <a:srgbClr val="00B050"/>
                </a:solidFill>
              </a:rPr>
              <a:t>Kozon</a:t>
            </a:r>
            <a:r>
              <a:rPr lang="pl-PL" sz="9600" dirty="0" smtClean="0">
                <a:solidFill>
                  <a:srgbClr val="00B050"/>
                </a:solidFill>
              </a:rPr>
              <a:t> – grupa „0”</a:t>
            </a:r>
          </a:p>
          <a:p>
            <a:pPr algn="ctr"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pl-PL" sz="9600" dirty="0">
              <a:solidFill>
                <a:srgbClr val="00B050"/>
              </a:solidFill>
            </a:endParaRPr>
          </a:p>
          <a:p>
            <a:pPr algn="ctr"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pl-PL" sz="9600" dirty="0">
              <a:solidFill>
                <a:srgbClr val="00B050"/>
              </a:solidFill>
            </a:endParaRPr>
          </a:p>
          <a:p>
            <a:pPr algn="ctr"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pl-PL" sz="96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pl-PL" sz="4000" dirty="0">
              <a:solidFill>
                <a:srgbClr val="00B050"/>
              </a:solidFill>
            </a:endParaRPr>
          </a:p>
          <a:p>
            <a:pPr algn="ctr">
              <a:buFont typeface="Wingdings" panose="05000000000000000000" pitchFamily="2" charset="2"/>
              <a:buChar char="v"/>
            </a:pPr>
            <a:r>
              <a:rPr lang="pl-PL" sz="4000" dirty="0">
                <a:solidFill>
                  <a:srgbClr val="00B050"/>
                </a:solidFill>
              </a:rPr>
              <a:t>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494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FA7967F-2057-491D-90AF-694A1ACBF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7634522D-53C9-4DA5-9690-EB07F6FBE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pPr marL="0" indent="0" algn="ctr">
              <a:buNone/>
            </a:pPr>
            <a:r>
              <a:rPr lang="pl-PL" sz="7200" dirty="0">
                <a:solidFill>
                  <a:srgbClr val="C00000"/>
                </a:solidFill>
                <a:latin typeface="Algerian" panose="04020705040A02060702" pitchFamily="82" charset="0"/>
              </a:rPr>
              <a:t>KATEGORIA II</a:t>
            </a:r>
          </a:p>
          <a:p>
            <a:pPr marL="0" indent="0" algn="ctr">
              <a:buNone/>
            </a:pPr>
            <a:endParaRPr lang="pl-PL" sz="7200" dirty="0">
              <a:solidFill>
                <a:srgbClr val="C00000"/>
              </a:solidFill>
              <a:latin typeface="Algerian" panose="04020705040A02060702" pitchFamily="82" charset="0"/>
            </a:endParaRPr>
          </a:p>
          <a:p>
            <a:pPr marL="0" indent="0" algn="ctr">
              <a:buNone/>
            </a:pPr>
            <a:r>
              <a:rPr lang="pl-PL" sz="7200" dirty="0">
                <a:solidFill>
                  <a:srgbClr val="C00000"/>
                </a:solidFill>
                <a:latin typeface="Algerian" panose="04020705040A02060702" pitchFamily="82" charset="0"/>
              </a:rPr>
              <a:t>KLASY I - III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5711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00425A68-846E-4FBE-9159-EB387E505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>I MIEJSCE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68F15880-44E4-4D6F-9F3A-F10AD27A2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694" y="1392488"/>
            <a:ext cx="10515600" cy="4351338"/>
          </a:xfrm>
        </p:spPr>
        <p:txBody>
          <a:bodyPr/>
          <a:lstStyle/>
          <a:p>
            <a:pPr algn="ctr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pl-PL" sz="4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4000" dirty="0" smtClean="0">
                <a:solidFill>
                  <a:schemeClr val="accent1">
                    <a:lumMod val="50000"/>
                  </a:schemeClr>
                </a:solidFill>
              </a:rPr>
              <a:t>Maja Kostrzewa </a:t>
            </a:r>
            <a:r>
              <a:rPr lang="pl-PL" sz="4000" dirty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pl-PL" sz="4000" dirty="0" smtClean="0">
                <a:solidFill>
                  <a:schemeClr val="accent1">
                    <a:lumMod val="50000"/>
                  </a:schemeClr>
                </a:solidFill>
              </a:rPr>
              <a:t>kl. III</a:t>
            </a:r>
            <a:endParaRPr lang="pl-PL" sz="4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431231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326</Words>
  <Application>Microsoft Office PowerPoint</Application>
  <PresentationFormat>Niestandardowy</PresentationFormat>
  <Paragraphs>77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Motyw pakietu Office</vt:lpstr>
      <vt:lpstr>Wyniki  szkolnego konkursu  na ozdobę bożonarodzeniową</vt:lpstr>
      <vt:lpstr>NAGRODA  SPECJALNA Dyrektora </vt:lpstr>
      <vt:lpstr>Prezentacja programu PowerPoint</vt:lpstr>
      <vt:lpstr>I MIEJSCE</vt:lpstr>
      <vt:lpstr>II MIEJSCE</vt:lpstr>
      <vt:lpstr>III MIEJSCE</vt:lpstr>
      <vt:lpstr>WYRÓŻNIENIE</vt:lpstr>
      <vt:lpstr> </vt:lpstr>
      <vt:lpstr>I MIEJSCE</vt:lpstr>
      <vt:lpstr>II MIEJSCE</vt:lpstr>
      <vt:lpstr>III MIEJSCE</vt:lpstr>
      <vt:lpstr>WYRÓŻNIENIE</vt:lpstr>
      <vt:lpstr>Prezentacja programu PowerPoint</vt:lpstr>
      <vt:lpstr>I MIEJSCE</vt:lpstr>
      <vt:lpstr>II MIEJSCE</vt:lpstr>
      <vt:lpstr>III MIEJSCE</vt:lpstr>
      <vt:lpstr>WYRÓŻNIENIE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Wyniki  szkolnego konkursu  na ozdobę bożonarodzeniową</dc:title>
  <dc:creator>Monika kozon</dc:creator>
  <cp:lastModifiedBy>XX</cp:lastModifiedBy>
  <cp:revision>27</cp:revision>
  <dcterms:created xsi:type="dcterms:W3CDTF">2020-12-21T11:45:56Z</dcterms:created>
  <dcterms:modified xsi:type="dcterms:W3CDTF">2020-12-23T23:33:31Z</dcterms:modified>
</cp:coreProperties>
</file>