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57" r:id="rId7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98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27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E2341E64-4640-48EB-BD3E-E860A711B1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946CAC57-F739-460E-8D00-E6FD89AF20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="" xmlns:a16="http://schemas.microsoft.com/office/drawing/2014/main" id="{1E070C6C-9BAB-4D77-8C46-E73856650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5AA86-8F55-4B08-8332-545DDBBF78F2}" type="datetimeFigureOut">
              <a:rPr lang="sk-SK" smtClean="0"/>
              <a:pPr/>
              <a:t>23. 2. 2021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="" xmlns:a16="http://schemas.microsoft.com/office/drawing/2014/main" id="{AD7DA4B8-BE15-4626-845B-7E7817C1E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="" xmlns:a16="http://schemas.microsoft.com/office/drawing/2014/main" id="{73590E39-EEBA-4CCC-8A0B-676E549F2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2BF2-F994-4A96-AF17-8DB37B5FA69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3309139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5930893-3BD4-4D48-88C0-0AF93CBE6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="" xmlns:a16="http://schemas.microsoft.com/office/drawing/2014/main" id="{1CDD66E1-3EC0-412D-A83F-FD1781F7E9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="" xmlns:a16="http://schemas.microsoft.com/office/drawing/2014/main" id="{F8EEDBB9-F6DF-454E-A689-7EAA3D116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5AA86-8F55-4B08-8332-545DDBBF78F2}" type="datetimeFigureOut">
              <a:rPr lang="sk-SK" smtClean="0"/>
              <a:pPr/>
              <a:t>23. 2. 2021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="" xmlns:a16="http://schemas.microsoft.com/office/drawing/2014/main" id="{45E0AA4E-FD8A-48A0-9043-5DE0F0504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="" xmlns:a16="http://schemas.microsoft.com/office/drawing/2014/main" id="{3C25DE9A-D3B6-4277-88A7-0B512ECB2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2BF2-F994-4A96-AF17-8DB37B5FA69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3492251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="" xmlns:a16="http://schemas.microsoft.com/office/drawing/2014/main" id="{49B2649F-19CB-452C-A055-5618300D1B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="" xmlns:a16="http://schemas.microsoft.com/office/drawing/2014/main" id="{7B65358D-DD95-46A0-A582-311A37C33E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="" xmlns:a16="http://schemas.microsoft.com/office/drawing/2014/main" id="{1A4A33C2-9B2E-4FE1-A477-C3C7C409D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5AA86-8F55-4B08-8332-545DDBBF78F2}" type="datetimeFigureOut">
              <a:rPr lang="sk-SK" smtClean="0"/>
              <a:pPr/>
              <a:t>23. 2. 2021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="" xmlns:a16="http://schemas.microsoft.com/office/drawing/2014/main" id="{707493BE-01AB-4A24-AE8E-3A8C2CD53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="" xmlns:a16="http://schemas.microsoft.com/office/drawing/2014/main" id="{60A8CBC4-8321-4608-A0AA-1AD9B3163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2BF2-F994-4A96-AF17-8DB37B5FA69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1461046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D7F35CF9-733A-4277-80B5-4CCA07F1C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="" xmlns:a16="http://schemas.microsoft.com/office/drawing/2014/main" id="{3D89E615-798D-427C-BCA5-16557F8A85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="" xmlns:a16="http://schemas.microsoft.com/office/drawing/2014/main" id="{F0401DCE-BC7E-456C-92D5-8D7742F1F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5AA86-8F55-4B08-8332-545DDBBF78F2}" type="datetimeFigureOut">
              <a:rPr lang="sk-SK" smtClean="0"/>
              <a:pPr/>
              <a:t>23. 2. 2021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="" xmlns:a16="http://schemas.microsoft.com/office/drawing/2014/main" id="{28E7EDBD-5289-432A-9209-B6FDB6226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="" xmlns:a16="http://schemas.microsoft.com/office/drawing/2014/main" id="{AE9009F4-263F-4646-9929-0961FCE34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2BF2-F994-4A96-AF17-8DB37B5FA69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2489002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CA0777F9-DB58-4DCB-BE74-50514459B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8539E890-E274-43DE-9306-55A2F6C7C5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="" xmlns:a16="http://schemas.microsoft.com/office/drawing/2014/main" id="{C47277CD-57AB-4ED6-B83B-5C11CEBE9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5AA86-8F55-4B08-8332-545DDBBF78F2}" type="datetimeFigureOut">
              <a:rPr lang="sk-SK" smtClean="0"/>
              <a:pPr/>
              <a:t>23. 2. 2021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="" xmlns:a16="http://schemas.microsoft.com/office/drawing/2014/main" id="{7B88A9C4-D7E9-436E-917F-AB17CBF32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="" xmlns:a16="http://schemas.microsoft.com/office/drawing/2014/main" id="{E3C700BC-12E2-42C2-A86C-794361091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2BF2-F994-4A96-AF17-8DB37B5FA69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4104161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C6D2939-3092-4E64-86D2-6068EA3F9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="" xmlns:a16="http://schemas.microsoft.com/office/drawing/2014/main" id="{840744E5-34DC-4C1D-858B-07918BDEAE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="" xmlns:a16="http://schemas.microsoft.com/office/drawing/2014/main" id="{281FA546-4480-4691-BC0A-FE723AF79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="" xmlns:a16="http://schemas.microsoft.com/office/drawing/2014/main" id="{54C04FC2-FD26-43B5-8D3B-43FB71953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5AA86-8F55-4B08-8332-545DDBBF78F2}" type="datetimeFigureOut">
              <a:rPr lang="sk-SK" smtClean="0"/>
              <a:pPr/>
              <a:t>23. 2. 2021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="" xmlns:a16="http://schemas.microsoft.com/office/drawing/2014/main" id="{ED47734B-22D3-4632-AC3B-1285BEC03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="" xmlns:a16="http://schemas.microsoft.com/office/drawing/2014/main" id="{A2DEAF45-FE4A-44C5-8AC4-8A3A67AE8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2BF2-F994-4A96-AF17-8DB37B5FA69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3304736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10DDA5DC-2CF5-4903-898C-22F52B08C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48562718-3837-4112-80B7-FEF9288C46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="" xmlns:a16="http://schemas.microsoft.com/office/drawing/2014/main" id="{00E41144-6368-4811-8216-658ACEAA16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="" xmlns:a16="http://schemas.microsoft.com/office/drawing/2014/main" id="{BA41D167-9FF2-4748-9C60-7DA40D267E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="" xmlns:a16="http://schemas.microsoft.com/office/drawing/2014/main" id="{418B2D2B-4EF3-44FD-BA50-7939870522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="" xmlns:a16="http://schemas.microsoft.com/office/drawing/2014/main" id="{3A18F990-F9CA-4BD7-9016-083586CD9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5AA86-8F55-4B08-8332-545DDBBF78F2}" type="datetimeFigureOut">
              <a:rPr lang="sk-SK" smtClean="0"/>
              <a:pPr/>
              <a:t>23. 2. 2021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="" xmlns:a16="http://schemas.microsoft.com/office/drawing/2014/main" id="{B2999B29-4582-47B0-9882-1E1C6B582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="" xmlns:a16="http://schemas.microsoft.com/office/drawing/2014/main" id="{55560200-6D62-4077-B153-E57F7790D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2BF2-F994-4A96-AF17-8DB37B5FA69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1512797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391209C1-CF39-4F1C-A7F3-361C0962A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="" xmlns:a16="http://schemas.microsoft.com/office/drawing/2014/main" id="{8E78EF22-FD4A-45D7-8B66-05772E41B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5AA86-8F55-4B08-8332-545DDBBF78F2}" type="datetimeFigureOut">
              <a:rPr lang="sk-SK" smtClean="0"/>
              <a:pPr/>
              <a:t>23. 2. 2021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="" xmlns:a16="http://schemas.microsoft.com/office/drawing/2014/main" id="{64D5C7B6-6FD3-462D-B193-82EFB82AB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="" xmlns:a16="http://schemas.microsoft.com/office/drawing/2014/main" id="{A452CD07-9619-4E16-A609-ED08009B6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2BF2-F994-4A96-AF17-8DB37B5FA69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3906144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="" xmlns:a16="http://schemas.microsoft.com/office/drawing/2014/main" id="{D4AD7E8B-50A7-44B3-B562-CA4CB3BFA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5AA86-8F55-4B08-8332-545DDBBF78F2}" type="datetimeFigureOut">
              <a:rPr lang="sk-SK" smtClean="0"/>
              <a:pPr/>
              <a:t>23. 2. 2021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="" xmlns:a16="http://schemas.microsoft.com/office/drawing/2014/main" id="{AC8817CB-F668-4CEA-849A-D71855767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="" xmlns:a16="http://schemas.microsoft.com/office/drawing/2014/main" id="{80765748-25C8-4806-839E-C8243C2BD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2BF2-F994-4A96-AF17-8DB37B5FA69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365225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A2B760B-86B4-43CB-BC28-DA320FBCE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="" xmlns:a16="http://schemas.microsoft.com/office/drawing/2014/main" id="{A81C43DD-DF26-4073-830C-AF4C9A380D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="" xmlns:a16="http://schemas.microsoft.com/office/drawing/2014/main" id="{77C225F7-063B-4AC8-B215-F3E6BBA92C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="" xmlns:a16="http://schemas.microsoft.com/office/drawing/2014/main" id="{718D980A-1C76-41B9-BE34-9BBF8F3F9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5AA86-8F55-4B08-8332-545DDBBF78F2}" type="datetimeFigureOut">
              <a:rPr lang="sk-SK" smtClean="0"/>
              <a:pPr/>
              <a:t>23. 2. 2021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="" xmlns:a16="http://schemas.microsoft.com/office/drawing/2014/main" id="{DDF231B9-0EC4-42F2-8588-CEF6FF8D7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="" xmlns:a16="http://schemas.microsoft.com/office/drawing/2014/main" id="{DAC3C0B3-F307-49E3-880E-C6D8B2589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2BF2-F994-4A96-AF17-8DB37B5FA69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1188380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C9304C0F-FC26-4BA1-995C-BF919FFFC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="" xmlns:a16="http://schemas.microsoft.com/office/drawing/2014/main" id="{D8598284-E43D-471B-974A-9A9093E4AF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="" xmlns:a16="http://schemas.microsoft.com/office/drawing/2014/main" id="{88B662E2-1065-40F6-94D3-219759DB4B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="" xmlns:a16="http://schemas.microsoft.com/office/drawing/2014/main" id="{64B27744-ABA3-4A29-A115-FD8A47CBF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5AA86-8F55-4B08-8332-545DDBBF78F2}" type="datetimeFigureOut">
              <a:rPr lang="sk-SK" smtClean="0"/>
              <a:pPr/>
              <a:t>23. 2. 2021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="" xmlns:a16="http://schemas.microsoft.com/office/drawing/2014/main" id="{946D6C11-7B82-45DA-8ED4-8860CD812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="" xmlns:a16="http://schemas.microsoft.com/office/drawing/2014/main" id="{F44CE5FA-68BE-4952-B5D7-25B07A1C4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2BF2-F994-4A96-AF17-8DB37B5FA69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1367832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="" xmlns:a16="http://schemas.microsoft.com/office/drawing/2014/main" id="{8E88D15E-627A-40EF-8AD5-CBAB55FF8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2EEF5322-1DB0-4E9B-B75F-ADF4B624DE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="" xmlns:a16="http://schemas.microsoft.com/office/drawing/2014/main" id="{1813BE3B-A40D-41C0-BC26-E056CDF3EC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5AA86-8F55-4B08-8332-545DDBBF78F2}" type="datetimeFigureOut">
              <a:rPr lang="sk-SK" smtClean="0"/>
              <a:pPr/>
              <a:t>23. 2. 2021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="" xmlns:a16="http://schemas.microsoft.com/office/drawing/2014/main" id="{6432446F-2877-42B3-B249-785DFCF016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="" xmlns:a16="http://schemas.microsoft.com/office/drawing/2014/main" id="{4FB574BE-D0AA-43DD-96B4-6B8965E05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12BF2-F994-4A96-AF17-8DB37B5FA69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2813617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valentine's day craft for kids using paper hearts with free printable template- STEM Challenge for kids">
            <a:extLst>
              <a:ext uri="{FF2B5EF4-FFF2-40B4-BE49-F238E27FC236}">
                <a16:creationId xmlns="" xmlns:a16="http://schemas.microsoft.com/office/drawing/2014/main" id="{533CDF6B-9A39-415F-9379-B24E6E7C75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0" y="757238"/>
            <a:ext cx="6667500" cy="53435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849199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aper heart craft">
            <a:extLst>
              <a:ext uri="{FF2B5EF4-FFF2-40B4-BE49-F238E27FC236}">
                <a16:creationId xmlns="" xmlns:a16="http://schemas.microsoft.com/office/drawing/2014/main" id="{3EB557B7-A839-4305-9EEF-4DBB90D947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0" y="95250"/>
            <a:ext cx="6667500" cy="6667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818097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ow to make paper hearts">
            <a:extLst>
              <a:ext uri="{FF2B5EF4-FFF2-40B4-BE49-F238E27FC236}">
                <a16:creationId xmlns="" xmlns:a16="http://schemas.microsoft.com/office/drawing/2014/main" id="{4F90186C-A2B5-477F-A741-E25F90F6B3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0" y="1204913"/>
            <a:ext cx="6667500" cy="44481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286586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valentine's day craft for kids using paper hearts with free printable template">
            <a:extLst>
              <a:ext uri="{FF2B5EF4-FFF2-40B4-BE49-F238E27FC236}">
                <a16:creationId xmlns="" xmlns:a16="http://schemas.microsoft.com/office/drawing/2014/main" id="{8B8242D1-A77D-4955-A87D-866B4896C3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0" y="1147763"/>
            <a:ext cx="6667500" cy="45624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35166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valentine's day craft for kids using paper hearts with free printable template">
            <a:extLst>
              <a:ext uri="{FF2B5EF4-FFF2-40B4-BE49-F238E27FC236}">
                <a16:creationId xmlns="" xmlns:a16="http://schemas.microsoft.com/office/drawing/2014/main" id="{2AF20774-F5A7-4679-BE56-B2AC368B50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0" y="95250"/>
            <a:ext cx="6667500" cy="6667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407691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per heart craft template">
            <a:extLst>
              <a:ext uri="{FF2B5EF4-FFF2-40B4-BE49-F238E27FC236}">
                <a16:creationId xmlns="" xmlns:a16="http://schemas.microsoft.com/office/drawing/2014/main" id="{49FDF1A7-B1EC-451F-A6B7-9D366AA4CF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9374" y="-2271"/>
            <a:ext cx="5315012" cy="686027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255266330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Vlastná</PresentationFormat>
  <Paragraphs>0</Paragraphs>
  <Slides>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Motív Office</vt:lpstr>
      <vt:lpstr>Snímka 1</vt:lpstr>
      <vt:lpstr>Snímka 2</vt:lpstr>
      <vt:lpstr>Snímka 3</vt:lpstr>
      <vt:lpstr>Snímka 4</vt:lpstr>
      <vt:lpstr>Snímka 5</vt:lpstr>
      <vt:lpstr>Snímka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pgafr</dc:creator>
  <cp:lastModifiedBy>user</cp:lastModifiedBy>
  <cp:revision>2</cp:revision>
  <dcterms:created xsi:type="dcterms:W3CDTF">2021-01-15T19:20:43Z</dcterms:created>
  <dcterms:modified xsi:type="dcterms:W3CDTF">2021-02-23T09:40:30Z</dcterms:modified>
</cp:coreProperties>
</file>