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9" d="100"/>
          <a:sy n="79" d="100"/>
        </p:scale>
        <p:origin x="-1758" y="-7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l4002283@gmail.com" userId="f214432fcdcb4a47" providerId="LiveId" clId="{9ABF165B-A8B4-2E4E-9FAC-828A37FAF7B4}"/>
    <pc:docChg chg="custSel addSld modSld">
      <pc:chgData name="jl4002283@gmail.com" userId="f214432fcdcb4a47" providerId="LiveId" clId="{9ABF165B-A8B4-2E4E-9FAC-828A37FAF7B4}" dt="2022-04-03T12:36:00.313" v="1445" actId="1076"/>
      <pc:docMkLst>
        <pc:docMk/>
      </pc:docMkLst>
      <pc:sldChg chg="addSp delSp modSp">
        <pc:chgData name="jl4002283@gmail.com" userId="f214432fcdcb4a47" providerId="LiveId" clId="{9ABF165B-A8B4-2E4E-9FAC-828A37FAF7B4}" dt="2022-04-03T11:51:53.840" v="881" actId="1076"/>
        <pc:sldMkLst>
          <pc:docMk/>
          <pc:sldMk cId="3268292268" sldId="256"/>
        </pc:sldMkLst>
        <pc:spChg chg="del">
          <ac:chgData name="jl4002283@gmail.com" userId="f214432fcdcb4a47" providerId="LiveId" clId="{9ABF165B-A8B4-2E4E-9FAC-828A37FAF7B4}" dt="2022-04-03T11:45:34.793" v="657" actId="478"/>
          <ac:spMkLst>
            <pc:docMk/>
            <pc:sldMk cId="3268292268" sldId="256"/>
            <ac:spMk id="2" creationId="{FB8B350C-2F5B-5749-A399-D1E079864B0C}"/>
          </ac:spMkLst>
        </pc:spChg>
        <pc:spChg chg="del">
          <ac:chgData name="jl4002283@gmail.com" userId="f214432fcdcb4a47" providerId="LiveId" clId="{9ABF165B-A8B4-2E4E-9FAC-828A37FAF7B4}" dt="2022-04-03T11:45:32.531" v="656" actId="478"/>
          <ac:spMkLst>
            <pc:docMk/>
            <pc:sldMk cId="3268292268" sldId="256"/>
            <ac:spMk id="3" creationId="{555E28F4-3477-3749-99CF-4A5F4468167B}"/>
          </ac:spMkLst>
        </pc:spChg>
        <pc:spChg chg="add">
          <ac:chgData name="jl4002283@gmail.com" userId="f214432fcdcb4a47" providerId="LiveId" clId="{9ABF165B-A8B4-2E4E-9FAC-828A37FAF7B4}" dt="2022-04-03T11:45:47.411" v="658" actId="139"/>
          <ac:spMkLst>
            <pc:docMk/>
            <pc:sldMk cId="3268292268" sldId="256"/>
            <ac:spMk id="6" creationId="{510A5B64-3A1D-3D48-A362-E81C289B0FF5}"/>
          </ac:spMkLst>
        </pc:spChg>
        <pc:spChg chg="add mod">
          <ac:chgData name="jl4002283@gmail.com" userId="f214432fcdcb4a47" providerId="LiveId" clId="{9ABF165B-A8B4-2E4E-9FAC-828A37FAF7B4}" dt="2022-04-03T11:50:28.926" v="779" actId="1076"/>
          <ac:spMkLst>
            <pc:docMk/>
            <pc:sldMk cId="3268292268" sldId="256"/>
            <ac:spMk id="7" creationId="{BBE4AF07-F15C-014D-9409-29787350AE20}"/>
          </ac:spMkLst>
        </pc:spChg>
        <pc:spChg chg="add mod">
          <ac:chgData name="jl4002283@gmail.com" userId="f214432fcdcb4a47" providerId="LiveId" clId="{9ABF165B-A8B4-2E4E-9FAC-828A37FAF7B4}" dt="2022-04-03T11:51:53.840" v="881" actId="1076"/>
          <ac:spMkLst>
            <pc:docMk/>
            <pc:sldMk cId="3268292268" sldId="256"/>
            <ac:spMk id="8" creationId="{803058AA-106E-8746-8237-759EE5AF3514}"/>
          </ac:spMkLst>
        </pc:spChg>
        <pc:spChg chg="add">
          <ac:chgData name="jl4002283@gmail.com" userId="f214432fcdcb4a47" providerId="LiveId" clId="{9ABF165B-A8B4-2E4E-9FAC-828A37FAF7B4}" dt="2022-04-03T11:48:53.983" v="725" actId="139"/>
          <ac:spMkLst>
            <pc:docMk/>
            <pc:sldMk cId="3268292268" sldId="256"/>
            <ac:spMk id="9" creationId="{0FCFBAE5-BDD3-7E4F-89C7-A19CD1AEF8C6}"/>
          </ac:spMkLst>
        </pc:spChg>
        <pc:spChg chg="add mod">
          <ac:chgData name="jl4002283@gmail.com" userId="f214432fcdcb4a47" providerId="LiveId" clId="{9ABF165B-A8B4-2E4E-9FAC-828A37FAF7B4}" dt="2022-04-03T11:51:30.808" v="880" actId="14100"/>
          <ac:spMkLst>
            <pc:docMk/>
            <pc:sldMk cId="3268292268" sldId="256"/>
            <ac:spMk id="10" creationId="{2CABD583-6EE6-9642-97AF-5B88110B1D15}"/>
          </ac:spMkLst>
        </pc:spChg>
        <pc:picChg chg="add mod">
          <ac:chgData name="jl4002283@gmail.com" userId="f214432fcdcb4a47" providerId="LiveId" clId="{9ABF165B-A8B4-2E4E-9FAC-828A37FAF7B4}" dt="2022-04-03T11:45:28.077" v="655" actId="14100"/>
          <ac:picMkLst>
            <pc:docMk/>
            <pc:sldMk cId="3268292268" sldId="256"/>
            <ac:picMk id="4" creationId="{2FE317E8-E265-A54A-8531-7B773015A401}"/>
          </ac:picMkLst>
        </pc:picChg>
        <pc:picChg chg="add mod">
          <ac:chgData name="jl4002283@gmail.com" userId="f214432fcdcb4a47" providerId="LiveId" clId="{9ABF165B-A8B4-2E4E-9FAC-828A37FAF7B4}" dt="2022-04-03T11:45:06.682" v="650" actId="14100"/>
          <ac:picMkLst>
            <pc:docMk/>
            <pc:sldMk cId="3268292268" sldId="256"/>
            <ac:picMk id="5" creationId="{06950D82-4642-B94B-8EB0-6D6745B746CD}"/>
          </ac:picMkLst>
        </pc:picChg>
      </pc:sldChg>
      <pc:sldChg chg="addSp delSp modSp new">
        <pc:chgData name="jl4002283@gmail.com" userId="f214432fcdcb4a47" providerId="LiveId" clId="{9ABF165B-A8B4-2E4E-9FAC-828A37FAF7B4}" dt="2022-04-03T11:58:09.440" v="940" actId="1076"/>
        <pc:sldMkLst>
          <pc:docMk/>
          <pc:sldMk cId="3775589550" sldId="257"/>
        </pc:sldMkLst>
        <pc:spChg chg="mod">
          <ac:chgData name="jl4002283@gmail.com" userId="f214432fcdcb4a47" providerId="LiveId" clId="{9ABF165B-A8B4-2E4E-9FAC-828A37FAF7B4}" dt="2022-04-03T11:52:37.048" v="905" actId="20577"/>
          <ac:spMkLst>
            <pc:docMk/>
            <pc:sldMk cId="3775589550" sldId="257"/>
            <ac:spMk id="2" creationId="{4213D815-BF85-A743-9C19-4BEC04113B44}"/>
          </ac:spMkLst>
        </pc:spChg>
        <pc:spChg chg="mod">
          <ac:chgData name="jl4002283@gmail.com" userId="f214432fcdcb4a47" providerId="LiveId" clId="{9ABF165B-A8B4-2E4E-9FAC-828A37FAF7B4}" dt="2022-04-03T11:52:45.770" v="906" actId="14100"/>
          <ac:spMkLst>
            <pc:docMk/>
            <pc:sldMk cId="3775589550" sldId="257"/>
            <ac:spMk id="3" creationId="{EAD13DE5-DD25-FA40-8ACE-28D771848D08}"/>
          </ac:spMkLst>
        </pc:spChg>
        <pc:spChg chg="add">
          <ac:chgData name="jl4002283@gmail.com" userId="f214432fcdcb4a47" providerId="LiveId" clId="{9ABF165B-A8B4-2E4E-9FAC-828A37FAF7B4}" dt="2022-04-03T11:52:54.148" v="907" actId="139"/>
          <ac:spMkLst>
            <pc:docMk/>
            <pc:sldMk cId="3775589550" sldId="257"/>
            <ac:spMk id="4" creationId="{7BA469FD-7AA8-714A-A7C5-5ADB6AAD9D36}"/>
          </ac:spMkLst>
        </pc:spChg>
        <pc:spChg chg="add">
          <ac:chgData name="jl4002283@gmail.com" userId="f214432fcdcb4a47" providerId="LiveId" clId="{9ABF165B-A8B4-2E4E-9FAC-828A37FAF7B4}" dt="2022-04-03T11:56:26.142" v="927" actId="139"/>
          <ac:spMkLst>
            <pc:docMk/>
            <pc:sldMk cId="3775589550" sldId="257"/>
            <ac:spMk id="8" creationId="{877D1021-0D60-374D-A714-811D9F9F9062}"/>
          </ac:spMkLst>
        </pc:spChg>
        <pc:picChg chg="add mod">
          <ac:chgData name="jl4002283@gmail.com" userId="f214432fcdcb4a47" providerId="LiveId" clId="{9ABF165B-A8B4-2E4E-9FAC-828A37FAF7B4}" dt="2022-04-03T11:57:30.192" v="935" actId="14100"/>
          <ac:picMkLst>
            <pc:docMk/>
            <pc:sldMk cId="3775589550" sldId="257"/>
            <ac:picMk id="5" creationId="{10C47E90-B7DC-8641-B04D-F8D2F9B71D55}"/>
          </ac:picMkLst>
        </pc:picChg>
        <pc:picChg chg="add del mod">
          <ac:chgData name="jl4002283@gmail.com" userId="f214432fcdcb4a47" providerId="LiveId" clId="{9ABF165B-A8B4-2E4E-9FAC-828A37FAF7B4}" dt="2022-04-03T11:56:19.025" v="926" actId="478"/>
          <ac:picMkLst>
            <pc:docMk/>
            <pc:sldMk cId="3775589550" sldId="257"/>
            <ac:picMk id="5" creationId="{4E636194-190C-7B44-B2BF-90B61B87665F}"/>
          </ac:picMkLst>
        </pc:picChg>
        <pc:picChg chg="add mod">
          <ac:chgData name="jl4002283@gmail.com" userId="f214432fcdcb4a47" providerId="LiveId" clId="{9ABF165B-A8B4-2E4E-9FAC-828A37FAF7B4}" dt="2022-04-03T11:58:09.440" v="940" actId="1076"/>
          <ac:picMkLst>
            <pc:docMk/>
            <pc:sldMk cId="3775589550" sldId="257"/>
            <ac:picMk id="6" creationId="{32891574-09CA-DD4B-B0A3-906784DAEA22}"/>
          </ac:picMkLst>
        </pc:picChg>
        <pc:picChg chg="add del mod">
          <ac:chgData name="jl4002283@gmail.com" userId="f214432fcdcb4a47" providerId="LiveId" clId="{9ABF165B-A8B4-2E4E-9FAC-828A37FAF7B4}" dt="2022-04-03T11:55:30.394" v="922" actId="478"/>
          <ac:picMkLst>
            <pc:docMk/>
            <pc:sldMk cId="3775589550" sldId="257"/>
            <ac:picMk id="6" creationId="{B288E409-F3EC-C14A-BA82-390F8E78366C}"/>
          </ac:picMkLst>
        </pc:picChg>
        <pc:picChg chg="add del mod">
          <ac:chgData name="jl4002283@gmail.com" userId="f214432fcdcb4a47" providerId="LiveId" clId="{9ABF165B-A8B4-2E4E-9FAC-828A37FAF7B4}" dt="2022-04-03T11:57:46.766" v="938" actId="478"/>
          <ac:picMkLst>
            <pc:docMk/>
            <pc:sldMk cId="3775589550" sldId="257"/>
            <ac:picMk id="7" creationId="{C28BEA8D-7D29-F84F-9ED3-6D503F4F88C0}"/>
          </ac:picMkLst>
        </pc:picChg>
      </pc:sldChg>
      <pc:sldChg chg="addSp delSp modSp new mod modClrScheme chgLayout">
        <pc:chgData name="jl4002283@gmail.com" userId="f214432fcdcb4a47" providerId="LiveId" clId="{9ABF165B-A8B4-2E4E-9FAC-828A37FAF7B4}" dt="2022-04-03T12:24:26.155" v="1080" actId="27636"/>
        <pc:sldMkLst>
          <pc:docMk/>
          <pc:sldMk cId="4058122853" sldId="258"/>
        </pc:sldMkLst>
        <pc:spChg chg="del mod ord">
          <ac:chgData name="jl4002283@gmail.com" userId="f214432fcdcb4a47" providerId="LiveId" clId="{9ABF165B-A8B4-2E4E-9FAC-828A37FAF7B4}" dt="2022-04-03T12:00:12.869" v="946" actId="478"/>
          <ac:spMkLst>
            <pc:docMk/>
            <pc:sldMk cId="4058122853" sldId="258"/>
            <ac:spMk id="2" creationId="{0297F7AE-F3C2-374E-8D2B-9050EEC5B1C3}"/>
          </ac:spMkLst>
        </pc:spChg>
        <pc:spChg chg="del mod ord">
          <ac:chgData name="jl4002283@gmail.com" userId="f214432fcdcb4a47" providerId="LiveId" clId="{9ABF165B-A8B4-2E4E-9FAC-828A37FAF7B4}" dt="2022-04-02T20:02:01.154" v="220" actId="931"/>
          <ac:spMkLst>
            <pc:docMk/>
            <pc:sldMk cId="4058122853" sldId="258"/>
            <ac:spMk id="3" creationId="{C4BC47F1-3AF5-6340-A4FF-45A1AB062AA0}"/>
          </ac:spMkLst>
        </pc:spChg>
        <pc:spChg chg="add del mod ord">
          <ac:chgData name="jl4002283@gmail.com" userId="f214432fcdcb4a47" providerId="LiveId" clId="{9ABF165B-A8B4-2E4E-9FAC-828A37FAF7B4}" dt="2022-04-03T12:00:10.156" v="945" actId="478"/>
          <ac:spMkLst>
            <pc:docMk/>
            <pc:sldMk cId="4058122853" sldId="258"/>
            <ac:spMk id="4" creationId="{0B1B6C83-354E-6949-BA44-784BB21F394E}"/>
          </ac:spMkLst>
        </pc:spChg>
        <pc:spChg chg="add">
          <ac:chgData name="jl4002283@gmail.com" userId="f214432fcdcb4a47" providerId="LiveId" clId="{9ABF165B-A8B4-2E4E-9FAC-828A37FAF7B4}" dt="2022-04-02T20:05:11.910" v="435" actId="139"/>
          <ac:spMkLst>
            <pc:docMk/>
            <pc:sldMk cId="4058122853" sldId="258"/>
            <ac:spMk id="6" creationId="{2880BE56-2FE0-F04D-96A8-034EEE5000E4}"/>
          </ac:spMkLst>
        </pc:spChg>
        <pc:spChg chg="add">
          <ac:chgData name="jl4002283@gmail.com" userId="f214432fcdcb4a47" providerId="LiveId" clId="{9ABF165B-A8B4-2E4E-9FAC-828A37FAF7B4}" dt="2022-04-02T20:08:59.821" v="485" actId="139"/>
          <ac:spMkLst>
            <pc:docMk/>
            <pc:sldMk cId="4058122853" sldId="258"/>
            <ac:spMk id="9" creationId="{CAFF3F7B-8C3C-FB45-9A73-993E074C5876}"/>
          </ac:spMkLst>
        </pc:spChg>
        <pc:spChg chg="add del mod">
          <ac:chgData name="jl4002283@gmail.com" userId="f214432fcdcb4a47" providerId="LiveId" clId="{9ABF165B-A8B4-2E4E-9FAC-828A37FAF7B4}" dt="2022-04-03T12:00:00.511" v="942" actId="478"/>
          <ac:spMkLst>
            <pc:docMk/>
            <pc:sldMk cId="4058122853" sldId="258"/>
            <ac:spMk id="10" creationId="{BD31EA4C-71F9-4043-8DD2-CAC7326A78E2}"/>
          </ac:spMkLst>
        </pc:spChg>
        <pc:spChg chg="add mod">
          <ac:chgData name="jl4002283@gmail.com" userId="f214432fcdcb4a47" providerId="LiveId" clId="{9ABF165B-A8B4-2E4E-9FAC-828A37FAF7B4}" dt="2022-04-03T12:24:26.155" v="1080" actId="27636"/>
          <ac:spMkLst>
            <pc:docMk/>
            <pc:sldMk cId="4058122853" sldId="258"/>
            <ac:spMk id="12" creationId="{E4E1CAC6-223C-694C-AB91-AC90945A0240}"/>
          </ac:spMkLst>
        </pc:spChg>
        <pc:spChg chg="add mod">
          <ac:chgData name="jl4002283@gmail.com" userId="f214432fcdcb4a47" providerId="LiveId" clId="{9ABF165B-A8B4-2E4E-9FAC-828A37FAF7B4}" dt="2022-04-03T12:03:38.330" v="986" actId="20577"/>
          <ac:spMkLst>
            <pc:docMk/>
            <pc:sldMk cId="4058122853" sldId="258"/>
            <ac:spMk id="14" creationId="{ACBB58C0-94F4-8E4B-82EF-1BCD9C1136D0}"/>
          </ac:spMkLst>
        </pc:spChg>
        <pc:spChg chg="add mod">
          <ac:chgData name="jl4002283@gmail.com" userId="f214432fcdcb4a47" providerId="LiveId" clId="{9ABF165B-A8B4-2E4E-9FAC-828A37FAF7B4}" dt="2022-04-03T12:05:26.150" v="993" actId="1076"/>
          <ac:spMkLst>
            <pc:docMk/>
            <pc:sldMk cId="4058122853" sldId="258"/>
            <ac:spMk id="16" creationId="{9A633975-7245-1145-9838-AD4E1E8767A1}"/>
          </ac:spMkLst>
        </pc:spChg>
        <pc:picChg chg="add del mod ord modCrop">
          <ac:chgData name="jl4002283@gmail.com" userId="f214432fcdcb4a47" providerId="LiveId" clId="{9ABF165B-A8B4-2E4E-9FAC-828A37FAF7B4}" dt="2022-04-03T11:59:56.003" v="941" actId="478"/>
          <ac:picMkLst>
            <pc:docMk/>
            <pc:sldMk cId="4058122853" sldId="258"/>
            <ac:picMk id="5" creationId="{77EBB35C-26CB-294A-ACE3-9151353F7379}"/>
          </ac:picMkLst>
        </pc:picChg>
        <pc:picChg chg="add del mod">
          <ac:chgData name="jl4002283@gmail.com" userId="f214432fcdcb4a47" providerId="LiveId" clId="{9ABF165B-A8B4-2E4E-9FAC-828A37FAF7B4}" dt="2022-04-03T12:00:04.132" v="943" actId="478"/>
          <ac:picMkLst>
            <pc:docMk/>
            <pc:sldMk cId="4058122853" sldId="258"/>
            <ac:picMk id="7" creationId="{3306CA70-04E6-F349-AB8D-A089CAA3B03A}"/>
          </ac:picMkLst>
        </pc:picChg>
        <pc:picChg chg="add del mod">
          <ac:chgData name="jl4002283@gmail.com" userId="f214432fcdcb4a47" providerId="LiveId" clId="{9ABF165B-A8B4-2E4E-9FAC-828A37FAF7B4}" dt="2022-04-03T12:00:06.760" v="944" actId="478"/>
          <ac:picMkLst>
            <pc:docMk/>
            <pc:sldMk cId="4058122853" sldId="258"/>
            <ac:picMk id="8" creationId="{0BD32C4A-17AF-E14F-A41F-37E4A1F695A8}"/>
          </ac:picMkLst>
        </pc:picChg>
        <pc:picChg chg="add del mod">
          <ac:chgData name="jl4002283@gmail.com" userId="f214432fcdcb4a47" providerId="LiveId" clId="{9ABF165B-A8B4-2E4E-9FAC-828A37FAF7B4}" dt="2022-04-03T12:16:41.324" v="1025" actId="478"/>
          <ac:picMkLst>
            <pc:docMk/>
            <pc:sldMk cId="4058122853" sldId="258"/>
            <ac:picMk id="17" creationId="{C16D7589-BE5F-E246-9EA5-F1D2366C6BF3}"/>
          </ac:picMkLst>
        </pc:picChg>
        <pc:picChg chg="add del mod">
          <ac:chgData name="jl4002283@gmail.com" userId="f214432fcdcb4a47" providerId="LiveId" clId="{9ABF165B-A8B4-2E4E-9FAC-828A37FAF7B4}" dt="2022-04-03T12:16:08.765" v="1017" actId="478"/>
          <ac:picMkLst>
            <pc:docMk/>
            <pc:sldMk cId="4058122853" sldId="258"/>
            <ac:picMk id="18" creationId="{F44673A6-7B30-9847-926F-6CF5B74E0C55}"/>
          </ac:picMkLst>
        </pc:picChg>
        <pc:picChg chg="add mod">
          <ac:chgData name="jl4002283@gmail.com" userId="f214432fcdcb4a47" providerId="LiveId" clId="{9ABF165B-A8B4-2E4E-9FAC-828A37FAF7B4}" dt="2022-04-03T12:19:46.040" v="1051" actId="14100"/>
          <ac:picMkLst>
            <pc:docMk/>
            <pc:sldMk cId="4058122853" sldId="258"/>
            <ac:picMk id="19" creationId="{F4031C05-5222-F948-9CA5-CBE9B9B4D24A}"/>
          </ac:picMkLst>
        </pc:picChg>
        <pc:picChg chg="add mod">
          <ac:chgData name="jl4002283@gmail.com" userId="f214432fcdcb4a47" providerId="LiveId" clId="{9ABF165B-A8B4-2E4E-9FAC-828A37FAF7B4}" dt="2022-04-03T12:17:33.205" v="1038" actId="14100"/>
          <ac:picMkLst>
            <pc:docMk/>
            <pc:sldMk cId="4058122853" sldId="258"/>
            <ac:picMk id="20" creationId="{AC5AACAF-F2C1-E645-827A-3B5CDA9FEAF8}"/>
          </ac:picMkLst>
        </pc:picChg>
        <pc:picChg chg="add mod">
          <ac:chgData name="jl4002283@gmail.com" userId="f214432fcdcb4a47" providerId="LiveId" clId="{9ABF165B-A8B4-2E4E-9FAC-828A37FAF7B4}" dt="2022-04-03T12:18:37.235" v="1042" actId="1076"/>
          <ac:picMkLst>
            <pc:docMk/>
            <pc:sldMk cId="4058122853" sldId="258"/>
            <ac:picMk id="21" creationId="{C5A73D13-8AA7-E746-9D76-5B8EACF3D040}"/>
          </ac:picMkLst>
        </pc:picChg>
        <pc:picChg chg="add mod">
          <ac:chgData name="jl4002283@gmail.com" userId="f214432fcdcb4a47" providerId="LiveId" clId="{9ABF165B-A8B4-2E4E-9FAC-828A37FAF7B4}" dt="2022-04-03T12:19:37.702" v="1050" actId="14100"/>
          <ac:picMkLst>
            <pc:docMk/>
            <pc:sldMk cId="4058122853" sldId="258"/>
            <ac:picMk id="22" creationId="{F2EF2E98-84A9-6E46-B979-C75EB84E4901}"/>
          </ac:picMkLst>
        </pc:picChg>
        <pc:picChg chg="add del mod">
          <ac:chgData name="jl4002283@gmail.com" userId="f214432fcdcb4a47" providerId="LiveId" clId="{9ABF165B-A8B4-2E4E-9FAC-828A37FAF7B4}" dt="2022-04-03T12:20:44.052" v="1060" actId="478"/>
          <ac:picMkLst>
            <pc:docMk/>
            <pc:sldMk cId="4058122853" sldId="258"/>
            <ac:picMk id="23" creationId="{3719D477-BC7C-6244-A797-9038E64C3ABD}"/>
          </ac:picMkLst>
        </pc:picChg>
        <pc:picChg chg="add mod">
          <ac:chgData name="jl4002283@gmail.com" userId="f214432fcdcb4a47" providerId="LiveId" clId="{9ABF165B-A8B4-2E4E-9FAC-828A37FAF7B4}" dt="2022-04-03T12:21:17.999" v="1067" actId="14100"/>
          <ac:picMkLst>
            <pc:docMk/>
            <pc:sldMk cId="4058122853" sldId="258"/>
            <ac:picMk id="24" creationId="{182F7BD0-CD70-D146-87EF-472FA91326AC}"/>
          </ac:picMkLst>
        </pc:picChg>
        <pc:picChg chg="add mod">
          <ac:chgData name="jl4002283@gmail.com" userId="f214432fcdcb4a47" providerId="LiveId" clId="{9ABF165B-A8B4-2E4E-9FAC-828A37FAF7B4}" dt="2022-04-03T12:22:45.126" v="1077" actId="1076"/>
          <ac:picMkLst>
            <pc:docMk/>
            <pc:sldMk cId="4058122853" sldId="258"/>
            <ac:picMk id="25" creationId="{A194DDE7-D922-B149-9D86-273AB8235694}"/>
          </ac:picMkLst>
        </pc:picChg>
      </pc:sldChg>
      <pc:sldChg chg="new">
        <pc:chgData name="jl4002283@gmail.com" userId="f214432fcdcb4a47" providerId="LiveId" clId="{9ABF165B-A8B4-2E4E-9FAC-828A37FAF7B4}" dt="2022-04-02T19:54:31.356" v="2" actId="680"/>
        <pc:sldMkLst>
          <pc:docMk/>
          <pc:sldMk cId="3544700316" sldId="259"/>
        </pc:sldMkLst>
      </pc:sldChg>
      <pc:sldChg chg="new">
        <pc:chgData name="jl4002283@gmail.com" userId="f214432fcdcb4a47" providerId="LiveId" clId="{9ABF165B-A8B4-2E4E-9FAC-828A37FAF7B4}" dt="2022-04-02T19:54:31.890" v="3" actId="680"/>
        <pc:sldMkLst>
          <pc:docMk/>
          <pc:sldMk cId="4041713562" sldId="260"/>
        </pc:sldMkLst>
      </pc:sldChg>
      <pc:sldChg chg="new">
        <pc:chgData name="jl4002283@gmail.com" userId="f214432fcdcb4a47" providerId="LiveId" clId="{9ABF165B-A8B4-2E4E-9FAC-828A37FAF7B4}" dt="2022-04-02T19:54:32.458" v="4" actId="680"/>
        <pc:sldMkLst>
          <pc:docMk/>
          <pc:sldMk cId="1343638815" sldId="261"/>
        </pc:sldMkLst>
      </pc:sldChg>
      <pc:sldChg chg="new">
        <pc:chgData name="jl4002283@gmail.com" userId="f214432fcdcb4a47" providerId="LiveId" clId="{9ABF165B-A8B4-2E4E-9FAC-828A37FAF7B4}" dt="2022-04-02T19:54:33.164" v="5" actId="680"/>
        <pc:sldMkLst>
          <pc:docMk/>
          <pc:sldMk cId="3611903604" sldId="262"/>
        </pc:sldMkLst>
      </pc:sldChg>
      <pc:sldChg chg="new">
        <pc:chgData name="jl4002283@gmail.com" userId="f214432fcdcb4a47" providerId="LiveId" clId="{9ABF165B-A8B4-2E4E-9FAC-828A37FAF7B4}" dt="2022-04-02T19:54:33.841" v="6" actId="680"/>
        <pc:sldMkLst>
          <pc:docMk/>
          <pc:sldMk cId="3464190339" sldId="263"/>
        </pc:sldMkLst>
      </pc:sldChg>
      <pc:sldChg chg="new">
        <pc:chgData name="jl4002283@gmail.com" userId="f214432fcdcb4a47" providerId="LiveId" clId="{9ABF165B-A8B4-2E4E-9FAC-828A37FAF7B4}" dt="2022-04-02T19:54:34.756" v="7" actId="680"/>
        <pc:sldMkLst>
          <pc:docMk/>
          <pc:sldMk cId="1149623534" sldId="264"/>
        </pc:sldMkLst>
      </pc:sldChg>
      <pc:sldChg chg="new">
        <pc:chgData name="jl4002283@gmail.com" userId="f214432fcdcb4a47" providerId="LiveId" clId="{9ABF165B-A8B4-2E4E-9FAC-828A37FAF7B4}" dt="2022-04-02T19:54:35.507" v="8" actId="680"/>
        <pc:sldMkLst>
          <pc:docMk/>
          <pc:sldMk cId="2768413112" sldId="265"/>
        </pc:sldMkLst>
      </pc:sldChg>
      <pc:sldChg chg="addSp delSp modSp new">
        <pc:chgData name="jl4002283@gmail.com" userId="f214432fcdcb4a47" providerId="LiveId" clId="{9ABF165B-A8B4-2E4E-9FAC-828A37FAF7B4}" dt="2022-04-03T12:36:00.313" v="1445" actId="1076"/>
        <pc:sldMkLst>
          <pc:docMk/>
          <pc:sldMk cId="1124747004" sldId="266"/>
        </pc:sldMkLst>
        <pc:spChg chg="mod">
          <ac:chgData name="jl4002283@gmail.com" userId="f214432fcdcb4a47" providerId="LiveId" clId="{9ABF165B-A8B4-2E4E-9FAC-828A37FAF7B4}" dt="2022-04-03T12:25:59.658" v="1124" actId="27636"/>
          <ac:spMkLst>
            <pc:docMk/>
            <pc:sldMk cId="1124747004" sldId="266"/>
            <ac:spMk id="2" creationId="{E49172AA-0B6A-5140-B39A-C0CC7F390B23}"/>
          </ac:spMkLst>
        </pc:spChg>
        <pc:spChg chg="del">
          <ac:chgData name="jl4002283@gmail.com" userId="f214432fcdcb4a47" providerId="LiveId" clId="{9ABF165B-A8B4-2E4E-9FAC-828A37FAF7B4}" dt="2022-04-03T12:28:44.900" v="1383" actId="478"/>
          <ac:spMkLst>
            <pc:docMk/>
            <pc:sldMk cId="1124747004" sldId="266"/>
            <ac:spMk id="3" creationId="{FDD56C63-8234-3641-9BB7-F8BEE38D485B}"/>
          </ac:spMkLst>
        </pc:spChg>
        <pc:spChg chg="mod">
          <ac:chgData name="jl4002283@gmail.com" userId="f214432fcdcb4a47" providerId="LiveId" clId="{9ABF165B-A8B4-2E4E-9FAC-828A37FAF7B4}" dt="2022-04-03T12:28:42.005" v="1382" actId="1076"/>
          <ac:spMkLst>
            <pc:docMk/>
            <pc:sldMk cId="1124747004" sldId="266"/>
            <ac:spMk id="4" creationId="{66DC023B-42E1-1A4F-9BAC-1591D0EB3FAE}"/>
          </ac:spMkLst>
        </pc:spChg>
        <pc:picChg chg="add mod">
          <ac:chgData name="jl4002283@gmail.com" userId="f214432fcdcb4a47" providerId="LiveId" clId="{9ABF165B-A8B4-2E4E-9FAC-828A37FAF7B4}" dt="2022-04-03T12:32:10.208" v="1418" actId="14100"/>
          <ac:picMkLst>
            <pc:docMk/>
            <pc:sldMk cId="1124747004" sldId="266"/>
            <ac:picMk id="5" creationId="{B24FEDD1-C5C0-DF4B-9882-BB54E2872280}"/>
          </ac:picMkLst>
        </pc:picChg>
        <pc:picChg chg="add mod">
          <ac:chgData name="jl4002283@gmail.com" userId="f214432fcdcb4a47" providerId="LiveId" clId="{9ABF165B-A8B4-2E4E-9FAC-828A37FAF7B4}" dt="2022-04-03T12:34:17.386" v="1432" actId="14100"/>
          <ac:picMkLst>
            <pc:docMk/>
            <pc:sldMk cId="1124747004" sldId="266"/>
            <ac:picMk id="6" creationId="{DB2664DC-E9F3-1F42-9BDE-B9341DF4EEFF}"/>
          </ac:picMkLst>
        </pc:picChg>
        <pc:picChg chg="add mod">
          <ac:chgData name="jl4002283@gmail.com" userId="f214432fcdcb4a47" providerId="LiveId" clId="{9ABF165B-A8B4-2E4E-9FAC-828A37FAF7B4}" dt="2022-04-03T12:34:44.831" v="1439" actId="1076"/>
          <ac:picMkLst>
            <pc:docMk/>
            <pc:sldMk cId="1124747004" sldId="266"/>
            <ac:picMk id="7" creationId="{741D19F3-A938-4144-9955-DC4DD001C0E5}"/>
          </ac:picMkLst>
        </pc:picChg>
        <pc:picChg chg="add mod">
          <ac:chgData name="jl4002283@gmail.com" userId="f214432fcdcb4a47" providerId="LiveId" clId="{9ABF165B-A8B4-2E4E-9FAC-828A37FAF7B4}" dt="2022-04-03T12:31:57.586" v="1415" actId="1076"/>
          <ac:picMkLst>
            <pc:docMk/>
            <pc:sldMk cId="1124747004" sldId="266"/>
            <ac:picMk id="8" creationId="{7A4FD69F-A293-674F-BA78-9F67D6F5C547}"/>
          </ac:picMkLst>
        </pc:picChg>
        <pc:picChg chg="add mod">
          <ac:chgData name="jl4002283@gmail.com" userId="f214432fcdcb4a47" providerId="LiveId" clId="{9ABF165B-A8B4-2E4E-9FAC-828A37FAF7B4}" dt="2022-04-03T12:34:03.872" v="1431" actId="1076"/>
          <ac:picMkLst>
            <pc:docMk/>
            <pc:sldMk cId="1124747004" sldId="266"/>
            <ac:picMk id="9" creationId="{02650F22-C925-8C4E-96B4-73F4EBF8CA73}"/>
          </ac:picMkLst>
        </pc:picChg>
        <pc:picChg chg="add mod">
          <ac:chgData name="jl4002283@gmail.com" userId="f214432fcdcb4a47" providerId="LiveId" clId="{9ABF165B-A8B4-2E4E-9FAC-828A37FAF7B4}" dt="2022-04-03T12:36:00.313" v="1445" actId="1076"/>
          <ac:picMkLst>
            <pc:docMk/>
            <pc:sldMk cId="1124747004" sldId="266"/>
            <ac:picMk id="10" creationId="{FFD7D766-DBD2-FF4C-91C9-9EA0853AFDDA}"/>
          </ac:picMkLst>
        </pc:picChg>
      </pc:sldChg>
    </pc:docChg>
  </pc:docChgLst>
  <pc:docChgLst>
    <pc:chgData name="Julia Ławska" userId="f214432fcdcb4a47" providerId="LiveId" clId="{9ABF165B-A8B4-2E4E-9FAC-828A37FAF7B4}"/>
    <pc:docChg chg="custSel addSld modSld">
      <pc:chgData name="Julia Ławska" userId="f214432fcdcb4a47" providerId="LiveId" clId="{9ABF165B-A8B4-2E4E-9FAC-828A37FAF7B4}" dt="2022-04-03T18:37:15.258" v="1894" actId="20577"/>
      <pc:docMkLst>
        <pc:docMk/>
      </pc:docMkLst>
      <pc:sldChg chg="addSp modSp">
        <pc:chgData name="Julia Ławska" userId="f214432fcdcb4a47" providerId="LiveId" clId="{9ABF165B-A8B4-2E4E-9FAC-828A37FAF7B4}" dt="2022-04-03T18:11:37.932" v="1747" actId="20577"/>
        <pc:sldMkLst>
          <pc:docMk/>
          <pc:sldMk cId="3268292268" sldId="256"/>
        </pc:sldMkLst>
        <pc:spChg chg="add mod">
          <ac:chgData name="Julia Ławska" userId="f214432fcdcb4a47" providerId="LiveId" clId="{9ABF165B-A8B4-2E4E-9FAC-828A37FAF7B4}" dt="2022-04-03T18:11:37.932" v="1747" actId="20577"/>
          <ac:spMkLst>
            <pc:docMk/>
            <pc:sldMk cId="3268292268" sldId="256"/>
            <ac:spMk id="2" creationId="{CCB46742-B497-C24E-B2BB-7AAB78390CF0}"/>
          </ac:spMkLst>
        </pc:spChg>
        <pc:spChg chg="mod">
          <ac:chgData name="Julia Ławska" userId="f214432fcdcb4a47" providerId="LiveId" clId="{9ABF165B-A8B4-2E4E-9FAC-828A37FAF7B4}" dt="2022-04-03T16:32:49.902" v="1110" actId="1076"/>
          <ac:spMkLst>
            <pc:docMk/>
            <pc:sldMk cId="3268292268" sldId="256"/>
            <ac:spMk id="10" creationId="{2CABD583-6EE6-9642-97AF-5B88110B1D15}"/>
          </ac:spMkLst>
        </pc:spChg>
      </pc:sldChg>
      <pc:sldChg chg="delSp modSp">
        <pc:chgData name="Julia Ławska" userId="f214432fcdcb4a47" providerId="LiveId" clId="{9ABF165B-A8B4-2E4E-9FAC-828A37FAF7B4}" dt="2022-04-03T18:17:19.647" v="1853" actId="14100"/>
        <pc:sldMkLst>
          <pc:docMk/>
          <pc:sldMk cId="4058122853" sldId="258"/>
        </pc:sldMkLst>
        <pc:spChg chg="mod">
          <ac:chgData name="Julia Ławska" userId="f214432fcdcb4a47" providerId="LiveId" clId="{9ABF165B-A8B4-2E4E-9FAC-828A37FAF7B4}" dt="2022-04-03T18:17:11.275" v="1851" actId="1076"/>
          <ac:spMkLst>
            <pc:docMk/>
            <pc:sldMk cId="4058122853" sldId="258"/>
            <ac:spMk id="12" creationId="{E4E1CAC6-223C-694C-AB91-AC90945A0240}"/>
          </ac:spMkLst>
        </pc:spChg>
        <pc:spChg chg="mod">
          <ac:chgData name="Julia Ławska" userId="f214432fcdcb4a47" providerId="LiveId" clId="{9ABF165B-A8B4-2E4E-9FAC-828A37FAF7B4}" dt="2022-04-03T18:17:19.647" v="1853" actId="14100"/>
          <ac:spMkLst>
            <pc:docMk/>
            <pc:sldMk cId="4058122853" sldId="258"/>
            <ac:spMk id="14" creationId="{ACBB58C0-94F4-8E4B-82EF-1BCD9C1136D0}"/>
          </ac:spMkLst>
        </pc:spChg>
        <pc:spChg chg="del mod">
          <ac:chgData name="Julia Ławska" userId="f214432fcdcb4a47" providerId="LiveId" clId="{9ABF165B-A8B4-2E4E-9FAC-828A37FAF7B4}" dt="2022-04-03T16:36:17.711" v="1134" actId="478"/>
          <ac:spMkLst>
            <pc:docMk/>
            <pc:sldMk cId="4058122853" sldId="258"/>
            <ac:spMk id="16" creationId="{9A633975-7245-1145-9838-AD4E1E8767A1}"/>
          </ac:spMkLst>
        </pc:spChg>
      </pc:sldChg>
      <pc:sldChg chg="addSp delSp modSp">
        <pc:chgData name="Julia Ławska" userId="f214432fcdcb4a47" providerId="LiveId" clId="{9ABF165B-A8B4-2E4E-9FAC-828A37FAF7B4}" dt="2022-04-03T15:52:33.953" v="79" actId="1076"/>
        <pc:sldMkLst>
          <pc:docMk/>
          <pc:sldMk cId="3544700316" sldId="259"/>
        </pc:sldMkLst>
        <pc:spChg chg="mod">
          <ac:chgData name="Julia Ławska" userId="f214432fcdcb4a47" providerId="LiveId" clId="{9ABF165B-A8B4-2E4E-9FAC-828A37FAF7B4}" dt="2022-04-03T15:51:08.729" v="64" actId="1076"/>
          <ac:spMkLst>
            <pc:docMk/>
            <pc:sldMk cId="3544700316" sldId="259"/>
            <ac:spMk id="2" creationId="{C2122CEF-0BDE-0F49-8BDA-6F05BEC04940}"/>
          </ac:spMkLst>
        </pc:spChg>
        <pc:spChg chg="del mod">
          <ac:chgData name="Julia Ławska" userId="f214432fcdcb4a47" providerId="LiveId" clId="{9ABF165B-A8B4-2E4E-9FAC-828A37FAF7B4}" dt="2022-04-03T15:50:11.958" v="59" actId="478"/>
          <ac:spMkLst>
            <pc:docMk/>
            <pc:sldMk cId="3544700316" sldId="259"/>
            <ac:spMk id="3" creationId="{90C69D15-F45F-444A-B175-BB141CEDE9FF}"/>
          </ac:spMkLst>
        </pc:spChg>
        <pc:picChg chg="add del mod">
          <ac:chgData name="Julia Ławska" userId="f214432fcdcb4a47" providerId="LiveId" clId="{9ABF165B-A8B4-2E4E-9FAC-828A37FAF7B4}" dt="2022-04-03T15:51:49.998" v="70" actId="478"/>
          <ac:picMkLst>
            <pc:docMk/>
            <pc:sldMk cId="3544700316" sldId="259"/>
            <ac:picMk id="4" creationId="{274DBD95-BEBB-3C4E-B52C-D61816DF0CF8}"/>
          </ac:picMkLst>
        </pc:picChg>
        <pc:picChg chg="add mod">
          <ac:chgData name="Julia Ławska" userId="f214432fcdcb4a47" providerId="LiveId" clId="{9ABF165B-A8B4-2E4E-9FAC-828A37FAF7B4}" dt="2022-04-03T15:51:43.159" v="68" actId="1076"/>
          <ac:picMkLst>
            <pc:docMk/>
            <pc:sldMk cId="3544700316" sldId="259"/>
            <ac:picMk id="5" creationId="{28684F29-F29C-DF40-AD3E-7A7FCB74EFFB}"/>
          </ac:picMkLst>
        </pc:picChg>
        <pc:picChg chg="add mod">
          <ac:chgData name="Julia Ławska" userId="f214432fcdcb4a47" providerId="LiveId" clId="{9ABF165B-A8B4-2E4E-9FAC-828A37FAF7B4}" dt="2022-04-03T15:52:33.953" v="79" actId="1076"/>
          <ac:picMkLst>
            <pc:docMk/>
            <pc:sldMk cId="3544700316" sldId="259"/>
            <ac:picMk id="6" creationId="{ED1F35C9-95F0-F04B-A0D2-FAC08D60020F}"/>
          </ac:picMkLst>
        </pc:picChg>
      </pc:sldChg>
      <pc:sldChg chg="addSp delSp modSp">
        <pc:chgData name="Julia Ławska" userId="f214432fcdcb4a47" providerId="LiveId" clId="{9ABF165B-A8B4-2E4E-9FAC-828A37FAF7B4}" dt="2022-04-03T18:14:42.933" v="1829" actId="1076"/>
        <pc:sldMkLst>
          <pc:docMk/>
          <pc:sldMk cId="4041713562" sldId="260"/>
        </pc:sldMkLst>
        <pc:spChg chg="mod">
          <ac:chgData name="Julia Ławska" userId="f214432fcdcb4a47" providerId="LiveId" clId="{9ABF165B-A8B4-2E4E-9FAC-828A37FAF7B4}" dt="2022-04-03T16:41:31.288" v="1670" actId="20577"/>
          <ac:spMkLst>
            <pc:docMk/>
            <pc:sldMk cId="4041713562" sldId="260"/>
            <ac:spMk id="2" creationId="{00B1A3A0-CEC4-A446-88DA-8EC103E2E270}"/>
          </ac:spMkLst>
        </pc:spChg>
        <pc:spChg chg="del mod">
          <ac:chgData name="Julia Ławska" userId="f214432fcdcb4a47" providerId="LiveId" clId="{9ABF165B-A8B4-2E4E-9FAC-828A37FAF7B4}" dt="2022-04-03T15:55:54.826" v="190" actId="478"/>
          <ac:spMkLst>
            <pc:docMk/>
            <pc:sldMk cId="4041713562" sldId="260"/>
            <ac:spMk id="3" creationId="{9D3B96AD-A6C8-9E4C-9A75-465C289E117B}"/>
          </ac:spMkLst>
        </pc:spChg>
        <pc:picChg chg="add mod">
          <ac:chgData name="Julia Ławska" userId="f214432fcdcb4a47" providerId="LiveId" clId="{9ABF165B-A8B4-2E4E-9FAC-828A37FAF7B4}" dt="2022-04-03T15:56:15.551" v="194" actId="14100"/>
          <ac:picMkLst>
            <pc:docMk/>
            <pc:sldMk cId="4041713562" sldId="260"/>
            <ac:picMk id="4" creationId="{A27B413F-FD97-2A4D-81DF-DA7B5FAF738E}"/>
          </ac:picMkLst>
        </pc:picChg>
        <pc:picChg chg="add mod">
          <ac:chgData name="Julia Ławska" userId="f214432fcdcb4a47" providerId="LiveId" clId="{9ABF165B-A8B4-2E4E-9FAC-828A37FAF7B4}" dt="2022-04-03T18:14:42.933" v="1829" actId="1076"/>
          <ac:picMkLst>
            <pc:docMk/>
            <pc:sldMk cId="4041713562" sldId="260"/>
            <ac:picMk id="5" creationId="{55125516-BCBB-254B-835E-8DF019E94BD9}"/>
          </ac:picMkLst>
        </pc:picChg>
        <pc:picChg chg="add mod">
          <ac:chgData name="Julia Ławska" userId="f214432fcdcb4a47" providerId="LiveId" clId="{9ABF165B-A8B4-2E4E-9FAC-828A37FAF7B4}" dt="2022-04-03T18:14:34.157" v="1827" actId="1076"/>
          <ac:picMkLst>
            <pc:docMk/>
            <pc:sldMk cId="4041713562" sldId="260"/>
            <ac:picMk id="6" creationId="{D5B63C42-F672-4A47-BCB6-38C5B4ADD5DF}"/>
          </ac:picMkLst>
        </pc:picChg>
      </pc:sldChg>
      <pc:sldChg chg="addSp delSp modSp">
        <pc:chgData name="Julia Ławska" userId="f214432fcdcb4a47" providerId="LiveId" clId="{9ABF165B-A8B4-2E4E-9FAC-828A37FAF7B4}" dt="2022-04-03T16:07:06.025" v="491" actId="14100"/>
        <pc:sldMkLst>
          <pc:docMk/>
          <pc:sldMk cId="1343638815" sldId="261"/>
        </pc:sldMkLst>
        <pc:spChg chg="mod">
          <ac:chgData name="Julia Ławska" userId="f214432fcdcb4a47" providerId="LiveId" clId="{9ABF165B-A8B4-2E4E-9FAC-828A37FAF7B4}" dt="2022-04-03T16:06:24.726" v="483" actId="20577"/>
          <ac:spMkLst>
            <pc:docMk/>
            <pc:sldMk cId="1343638815" sldId="261"/>
            <ac:spMk id="2" creationId="{CD645607-878D-654E-AE24-73E25132BDB6}"/>
          </ac:spMkLst>
        </pc:spChg>
        <pc:spChg chg="del">
          <ac:chgData name="Julia Ławska" userId="f214432fcdcb4a47" providerId="LiveId" clId="{9ABF165B-A8B4-2E4E-9FAC-828A37FAF7B4}" dt="2022-04-03T16:00:31.937" v="215" actId="931"/>
          <ac:spMkLst>
            <pc:docMk/>
            <pc:sldMk cId="1343638815" sldId="261"/>
            <ac:spMk id="3" creationId="{88DE0AD5-3B89-8A4B-914A-9E99A0939447}"/>
          </ac:spMkLst>
        </pc:spChg>
        <pc:picChg chg="add mod ord">
          <ac:chgData name="Julia Ławska" userId="f214432fcdcb4a47" providerId="LiveId" clId="{9ABF165B-A8B4-2E4E-9FAC-828A37FAF7B4}" dt="2022-04-03T16:00:35.892" v="216" actId="1076"/>
          <ac:picMkLst>
            <pc:docMk/>
            <pc:sldMk cId="1343638815" sldId="261"/>
            <ac:picMk id="4" creationId="{E249B64C-E687-0B4D-A305-C4AAC5E46A2E}"/>
          </ac:picMkLst>
        </pc:picChg>
        <pc:picChg chg="add mod">
          <ac:chgData name="Julia Ławska" userId="f214432fcdcb4a47" providerId="LiveId" clId="{9ABF165B-A8B4-2E4E-9FAC-828A37FAF7B4}" dt="2022-04-03T16:02:37.773" v="222" actId="1076"/>
          <ac:picMkLst>
            <pc:docMk/>
            <pc:sldMk cId="1343638815" sldId="261"/>
            <ac:picMk id="5" creationId="{CD412E2D-F4DC-7345-B766-BB22CF7D0DF5}"/>
          </ac:picMkLst>
        </pc:picChg>
        <pc:picChg chg="add mod">
          <ac:chgData name="Julia Ławska" userId="f214432fcdcb4a47" providerId="LiveId" clId="{9ABF165B-A8B4-2E4E-9FAC-828A37FAF7B4}" dt="2022-04-03T16:02:49.650" v="226" actId="14100"/>
          <ac:picMkLst>
            <pc:docMk/>
            <pc:sldMk cId="1343638815" sldId="261"/>
            <ac:picMk id="6" creationId="{80372864-D937-E64B-BF34-A7566A5A03EE}"/>
          </ac:picMkLst>
        </pc:picChg>
        <pc:picChg chg="add mod">
          <ac:chgData name="Julia Ławska" userId="f214432fcdcb4a47" providerId="LiveId" clId="{9ABF165B-A8B4-2E4E-9FAC-828A37FAF7B4}" dt="2022-04-03T16:07:06.025" v="491" actId="14100"/>
          <ac:picMkLst>
            <pc:docMk/>
            <pc:sldMk cId="1343638815" sldId="261"/>
            <ac:picMk id="7" creationId="{A486EA82-B76C-064F-B419-DE1452E13A91}"/>
          </ac:picMkLst>
        </pc:picChg>
      </pc:sldChg>
      <pc:sldChg chg="addSp delSp modSp">
        <pc:chgData name="Julia Ławska" userId="f214432fcdcb4a47" providerId="LiveId" clId="{9ABF165B-A8B4-2E4E-9FAC-828A37FAF7B4}" dt="2022-04-03T16:09:03.925" v="527" actId="1076"/>
        <pc:sldMkLst>
          <pc:docMk/>
          <pc:sldMk cId="3611903604" sldId="262"/>
        </pc:sldMkLst>
        <pc:spChg chg="mod">
          <ac:chgData name="Julia Ławska" userId="f214432fcdcb4a47" providerId="LiveId" clId="{9ABF165B-A8B4-2E4E-9FAC-828A37FAF7B4}" dt="2022-04-03T16:09:03.925" v="527" actId="1076"/>
          <ac:spMkLst>
            <pc:docMk/>
            <pc:sldMk cId="3611903604" sldId="262"/>
            <ac:spMk id="2" creationId="{E67A91DB-E5FE-5546-A39B-4C1C194DF46D}"/>
          </ac:spMkLst>
        </pc:spChg>
        <pc:spChg chg="del">
          <ac:chgData name="Julia Ławska" userId="f214432fcdcb4a47" providerId="LiveId" clId="{9ABF165B-A8B4-2E4E-9FAC-828A37FAF7B4}" dt="2022-04-03T16:07:53.430" v="516" actId="478"/>
          <ac:spMkLst>
            <pc:docMk/>
            <pc:sldMk cId="3611903604" sldId="262"/>
            <ac:spMk id="3" creationId="{5A931D5B-D589-8E4A-980F-0802D7EFF46A}"/>
          </ac:spMkLst>
        </pc:spChg>
        <pc:picChg chg="add mod">
          <ac:chgData name="Julia Ławska" userId="f214432fcdcb4a47" providerId="LiveId" clId="{9ABF165B-A8B4-2E4E-9FAC-828A37FAF7B4}" dt="2022-04-03T16:08:58.932" v="526" actId="14100"/>
          <ac:picMkLst>
            <pc:docMk/>
            <pc:sldMk cId="3611903604" sldId="262"/>
            <ac:picMk id="4" creationId="{89FA6EBC-BECF-DD40-B036-09AF6B6161EF}"/>
          </ac:picMkLst>
        </pc:picChg>
        <pc:picChg chg="add mod">
          <ac:chgData name="Julia Ławska" userId="f214432fcdcb4a47" providerId="LiveId" clId="{9ABF165B-A8B4-2E4E-9FAC-828A37FAF7B4}" dt="2022-04-03T16:08:50.457" v="523" actId="1076"/>
          <ac:picMkLst>
            <pc:docMk/>
            <pc:sldMk cId="3611903604" sldId="262"/>
            <ac:picMk id="5" creationId="{44BA5D47-6E82-3748-81DA-88D1A0DB6AD1}"/>
          </ac:picMkLst>
        </pc:picChg>
      </pc:sldChg>
      <pc:sldChg chg="addSp modSp">
        <pc:chgData name="Julia Ławska" userId="f214432fcdcb4a47" providerId="LiveId" clId="{9ABF165B-A8B4-2E4E-9FAC-828A37FAF7B4}" dt="2022-04-03T18:37:15.258" v="1894" actId="20577"/>
        <pc:sldMkLst>
          <pc:docMk/>
          <pc:sldMk cId="3464190339" sldId="263"/>
        </pc:sldMkLst>
        <pc:spChg chg="mod">
          <ac:chgData name="Julia Ławska" userId="f214432fcdcb4a47" providerId="LiveId" clId="{9ABF165B-A8B4-2E4E-9FAC-828A37FAF7B4}" dt="2022-04-03T16:12:02.503" v="728" actId="20577"/>
          <ac:spMkLst>
            <pc:docMk/>
            <pc:sldMk cId="3464190339" sldId="263"/>
            <ac:spMk id="2" creationId="{179F3ACC-0A0A-4840-B3FF-5A7F229C4236}"/>
          </ac:spMkLst>
        </pc:spChg>
        <pc:spChg chg="mod">
          <ac:chgData name="Julia Ławska" userId="f214432fcdcb4a47" providerId="LiveId" clId="{9ABF165B-A8B4-2E4E-9FAC-828A37FAF7B4}" dt="2022-04-03T18:37:15.258" v="1894" actId="20577"/>
          <ac:spMkLst>
            <pc:docMk/>
            <pc:sldMk cId="3464190339" sldId="263"/>
            <ac:spMk id="3" creationId="{E77D39DC-FA01-1F4A-8BFF-23A55CD07526}"/>
          </ac:spMkLst>
        </pc:spChg>
        <pc:picChg chg="add mod">
          <ac:chgData name="Julia Ławska" userId="f214432fcdcb4a47" providerId="LiveId" clId="{9ABF165B-A8B4-2E4E-9FAC-828A37FAF7B4}" dt="2022-04-03T16:12:41.070" v="735" actId="14100"/>
          <ac:picMkLst>
            <pc:docMk/>
            <pc:sldMk cId="3464190339" sldId="263"/>
            <ac:picMk id="4" creationId="{0F1DA5C6-A81D-C84E-9F9C-B7CE10BEC2A6}"/>
          </ac:picMkLst>
        </pc:picChg>
        <pc:picChg chg="add mod">
          <ac:chgData name="Julia Ławska" userId="f214432fcdcb4a47" providerId="LiveId" clId="{9ABF165B-A8B4-2E4E-9FAC-828A37FAF7B4}" dt="2022-04-03T16:13:39.966" v="743" actId="14100"/>
          <ac:picMkLst>
            <pc:docMk/>
            <pc:sldMk cId="3464190339" sldId="263"/>
            <ac:picMk id="5" creationId="{E461A281-C425-D649-A5DD-44AD483D9594}"/>
          </ac:picMkLst>
        </pc:picChg>
      </pc:sldChg>
      <pc:sldChg chg="addSp delSp modSp">
        <pc:chgData name="Julia Ławska" userId="f214432fcdcb4a47" providerId="LiveId" clId="{9ABF165B-A8B4-2E4E-9FAC-828A37FAF7B4}" dt="2022-04-03T18:19:15.882" v="1883" actId="20577"/>
        <pc:sldMkLst>
          <pc:docMk/>
          <pc:sldMk cId="1149623534" sldId="264"/>
        </pc:sldMkLst>
        <pc:spChg chg="mod">
          <ac:chgData name="Julia Ławska" userId="f214432fcdcb4a47" providerId="LiveId" clId="{9ABF165B-A8B4-2E4E-9FAC-828A37FAF7B4}" dt="2022-04-03T18:19:15.882" v="1883" actId="20577"/>
          <ac:spMkLst>
            <pc:docMk/>
            <pc:sldMk cId="1149623534" sldId="264"/>
            <ac:spMk id="2" creationId="{2F8E2FD4-8C87-B848-A30F-7268C53F7D05}"/>
          </ac:spMkLst>
        </pc:spChg>
        <pc:spChg chg="del">
          <ac:chgData name="Julia Ławska" userId="f214432fcdcb4a47" providerId="LiveId" clId="{9ABF165B-A8B4-2E4E-9FAC-828A37FAF7B4}" dt="2022-04-03T16:14:20.504" v="778" actId="478"/>
          <ac:spMkLst>
            <pc:docMk/>
            <pc:sldMk cId="1149623534" sldId="264"/>
            <ac:spMk id="3" creationId="{91721ECE-F539-654A-A1B4-CC6A159E1796}"/>
          </ac:spMkLst>
        </pc:spChg>
        <pc:picChg chg="add mod">
          <ac:chgData name="Julia Ławska" userId="f214432fcdcb4a47" providerId="LiveId" clId="{9ABF165B-A8B4-2E4E-9FAC-828A37FAF7B4}" dt="2022-04-03T16:15:00.077" v="784" actId="1076"/>
          <ac:picMkLst>
            <pc:docMk/>
            <pc:sldMk cId="1149623534" sldId="264"/>
            <ac:picMk id="4" creationId="{5BFC58C1-8883-C347-A6C9-6CC9CF761A52}"/>
          </ac:picMkLst>
        </pc:picChg>
        <pc:picChg chg="add mod">
          <ac:chgData name="Julia Ławska" userId="f214432fcdcb4a47" providerId="LiveId" clId="{9ABF165B-A8B4-2E4E-9FAC-828A37FAF7B4}" dt="2022-04-03T16:15:30.688" v="788" actId="1076"/>
          <ac:picMkLst>
            <pc:docMk/>
            <pc:sldMk cId="1149623534" sldId="264"/>
            <ac:picMk id="5" creationId="{62A321D6-6C7C-C24D-8535-32C716C176D5}"/>
          </ac:picMkLst>
        </pc:picChg>
        <pc:picChg chg="add mod">
          <ac:chgData name="Julia Ławska" userId="f214432fcdcb4a47" providerId="LiveId" clId="{9ABF165B-A8B4-2E4E-9FAC-828A37FAF7B4}" dt="2022-04-03T16:17:19.456" v="799" actId="14100"/>
          <ac:picMkLst>
            <pc:docMk/>
            <pc:sldMk cId="1149623534" sldId="264"/>
            <ac:picMk id="6" creationId="{A6F8DBF1-D4EA-DC47-B997-3A3E37EB3D22}"/>
          </ac:picMkLst>
        </pc:picChg>
        <pc:picChg chg="add mod">
          <ac:chgData name="Julia Ławska" userId="f214432fcdcb4a47" providerId="LiveId" clId="{9ABF165B-A8B4-2E4E-9FAC-828A37FAF7B4}" dt="2022-04-03T16:17:10.988" v="797" actId="1076"/>
          <ac:picMkLst>
            <pc:docMk/>
            <pc:sldMk cId="1149623534" sldId="264"/>
            <ac:picMk id="7" creationId="{A21110B1-DA3E-B843-A17A-7822C2508D4C}"/>
          </ac:picMkLst>
        </pc:picChg>
      </pc:sldChg>
      <pc:sldChg chg="addSp delSp modSp">
        <pc:chgData name="Julia Ławska" userId="f214432fcdcb4a47" providerId="LiveId" clId="{9ABF165B-A8B4-2E4E-9FAC-828A37FAF7B4}" dt="2022-04-03T16:20:37.099" v="819" actId="1076"/>
        <pc:sldMkLst>
          <pc:docMk/>
          <pc:sldMk cId="2768413112" sldId="265"/>
        </pc:sldMkLst>
        <pc:spChg chg="mod">
          <ac:chgData name="Julia Ławska" userId="f214432fcdcb4a47" providerId="LiveId" clId="{9ABF165B-A8B4-2E4E-9FAC-828A37FAF7B4}" dt="2022-04-03T16:17:50.097" v="811" actId="20577"/>
          <ac:spMkLst>
            <pc:docMk/>
            <pc:sldMk cId="2768413112" sldId="265"/>
            <ac:spMk id="2" creationId="{068662BE-8C5D-9745-8D7F-1C2C068B5EA6}"/>
          </ac:spMkLst>
        </pc:spChg>
        <pc:spChg chg="del mod">
          <ac:chgData name="Julia Ławska" userId="f214432fcdcb4a47" providerId="LiveId" clId="{9ABF165B-A8B4-2E4E-9FAC-828A37FAF7B4}" dt="2022-04-03T16:17:57.693" v="813" actId="478"/>
          <ac:spMkLst>
            <pc:docMk/>
            <pc:sldMk cId="2768413112" sldId="265"/>
            <ac:spMk id="3" creationId="{08552078-4EE0-2046-B7EB-95AECEFD22FD}"/>
          </ac:spMkLst>
        </pc:spChg>
        <pc:picChg chg="add mod">
          <ac:chgData name="Julia Ławska" userId="f214432fcdcb4a47" providerId="LiveId" clId="{9ABF165B-A8B4-2E4E-9FAC-828A37FAF7B4}" dt="2022-04-03T16:18:24.086" v="815" actId="1076"/>
          <ac:picMkLst>
            <pc:docMk/>
            <pc:sldMk cId="2768413112" sldId="265"/>
            <ac:picMk id="4" creationId="{3B5C0005-3F79-8A44-AE6C-2F988A45EF2A}"/>
          </ac:picMkLst>
        </pc:picChg>
        <pc:picChg chg="add mod">
          <ac:chgData name="Julia Ławska" userId="f214432fcdcb4a47" providerId="LiveId" clId="{9ABF165B-A8B4-2E4E-9FAC-828A37FAF7B4}" dt="2022-04-03T16:19:06.692" v="817" actId="1076"/>
          <ac:picMkLst>
            <pc:docMk/>
            <pc:sldMk cId="2768413112" sldId="265"/>
            <ac:picMk id="5" creationId="{8B3E6415-D339-BF46-99E9-F02AD70FC74E}"/>
          </ac:picMkLst>
        </pc:picChg>
        <pc:picChg chg="add mod">
          <ac:chgData name="Julia Ławska" userId="f214432fcdcb4a47" providerId="LiveId" clId="{9ABF165B-A8B4-2E4E-9FAC-828A37FAF7B4}" dt="2022-04-03T16:20:37.099" v="819" actId="1076"/>
          <ac:picMkLst>
            <pc:docMk/>
            <pc:sldMk cId="2768413112" sldId="265"/>
            <ac:picMk id="6" creationId="{B99742E2-52B3-F444-987A-39CDB851DF9C}"/>
          </ac:picMkLst>
        </pc:picChg>
      </pc:sldChg>
      <pc:sldChg chg="modSp">
        <pc:chgData name="Julia Ławska" userId="f214432fcdcb4a47" providerId="LiveId" clId="{9ABF165B-A8B4-2E4E-9FAC-828A37FAF7B4}" dt="2022-04-03T18:13:43.192" v="1816" actId="12"/>
        <pc:sldMkLst>
          <pc:docMk/>
          <pc:sldMk cId="1124747004" sldId="266"/>
        </pc:sldMkLst>
        <pc:spChg chg="mod">
          <ac:chgData name="Julia Ławska" userId="f214432fcdcb4a47" providerId="LiveId" clId="{9ABF165B-A8B4-2E4E-9FAC-828A37FAF7B4}" dt="2022-04-03T18:13:43.192" v="1816" actId="12"/>
          <ac:spMkLst>
            <pc:docMk/>
            <pc:sldMk cId="1124747004" sldId="266"/>
            <ac:spMk id="4" creationId="{66DC023B-42E1-1A4F-9BAC-1591D0EB3FAE}"/>
          </ac:spMkLst>
        </pc:spChg>
      </pc:sldChg>
      <pc:sldChg chg="addSp delSp modSp new">
        <pc:chgData name="Julia Ławska" userId="f214432fcdcb4a47" providerId="LiveId" clId="{9ABF165B-A8B4-2E4E-9FAC-828A37FAF7B4}" dt="2022-04-03T16:29:55.800" v="831" actId="14100"/>
        <pc:sldMkLst>
          <pc:docMk/>
          <pc:sldMk cId="1154067935" sldId="267"/>
        </pc:sldMkLst>
        <pc:spChg chg="del">
          <ac:chgData name="Julia Ławska" userId="f214432fcdcb4a47" providerId="LiveId" clId="{9ABF165B-A8B4-2E4E-9FAC-828A37FAF7B4}" dt="2022-04-03T16:21:02.479" v="825" actId="478"/>
          <ac:spMkLst>
            <pc:docMk/>
            <pc:sldMk cId="1154067935" sldId="267"/>
            <ac:spMk id="2" creationId="{CD9401C6-8F9F-A241-94BE-95EE9C0B3A73}"/>
          </ac:spMkLst>
        </pc:spChg>
        <pc:spChg chg="del mod">
          <ac:chgData name="Julia Ławska" userId="f214432fcdcb4a47" providerId="LiveId" clId="{9ABF165B-A8B4-2E4E-9FAC-828A37FAF7B4}" dt="2022-04-03T16:20:59.870" v="824" actId="478"/>
          <ac:spMkLst>
            <pc:docMk/>
            <pc:sldMk cId="1154067935" sldId="267"/>
            <ac:spMk id="3" creationId="{420A0A2F-2766-A049-9AB8-AF01A2A497F6}"/>
          </ac:spMkLst>
        </pc:spChg>
        <pc:picChg chg="add mod">
          <ac:chgData name="Julia Ławska" userId="f214432fcdcb4a47" providerId="LiveId" clId="{9ABF165B-A8B4-2E4E-9FAC-828A37FAF7B4}" dt="2022-04-03T16:29:55.800" v="831" actId="14100"/>
          <ac:picMkLst>
            <pc:docMk/>
            <pc:sldMk cId="1154067935" sldId="267"/>
            <ac:picMk id="2" creationId="{3BDA90EA-3AA8-6B4E-AEEF-4F2DA4EA91E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5028DE8-19CA-964A-884A-58B213728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339A9C77-1D17-5046-8BC3-682FC68E9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9DAA1ADC-10B6-FC41-BE28-484B3F183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D436-B8FE-004D-B4E2-D019A05A8CE0}" type="datetimeFigureOut">
              <a:rPr lang="pl-PL" smtClean="0"/>
              <a:pPr/>
              <a:t>25.04.2022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F979D575-082F-544C-BDEE-F7C60B62A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EB3C7FCE-0CD9-E547-ACAD-608F93872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F1DDC-46F8-6A49-8A8F-B06294DF75B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489234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79C2671-6562-0B4B-859D-5DC151DF4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8CA27A3F-55B0-F348-99DA-BC83AE1663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6BBC1EE6-74C6-C343-998D-9EBDE7515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D436-B8FE-004D-B4E2-D019A05A8CE0}" type="datetimeFigureOut">
              <a:rPr lang="pl-PL" smtClean="0"/>
              <a:pPr/>
              <a:t>25.04.2022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6873C4A6-4537-254C-9059-4B519A60C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D8AC0E4F-8AE6-3F4B-8964-98C1D521C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F1DDC-46F8-6A49-8A8F-B06294DF75B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63750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="" xmlns:a16="http://schemas.microsoft.com/office/drawing/2014/main" id="{C5701C75-E349-A242-9C84-01D66AED1A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F9126696-9B75-F244-8C1E-0BC864389C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1215DE9D-8F12-1B48-956F-5852FEC62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D436-B8FE-004D-B4E2-D019A05A8CE0}" type="datetimeFigureOut">
              <a:rPr lang="pl-PL" smtClean="0"/>
              <a:pPr/>
              <a:t>25.04.2022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2CDB6B61-27BC-5741-9B5E-9C0A02FB4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78DD9CBF-529F-3A4D-AD12-8AF678224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F1DDC-46F8-6A49-8A8F-B06294DF75B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1897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B5EBBC9-AD13-6345-81EC-39E57C4B3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61E138EA-7692-1747-A389-A8A26F7A6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676DBF4F-71F7-224E-8D2C-8404A029B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D436-B8FE-004D-B4E2-D019A05A8CE0}" type="datetimeFigureOut">
              <a:rPr lang="pl-PL" smtClean="0"/>
              <a:pPr/>
              <a:t>25.04.2022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3DC43D2C-E342-F246-BE0E-E2F3DDDB0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232D13DB-AAB9-9C4B-AFFF-DD9B705BC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F1DDC-46F8-6A49-8A8F-B06294DF75B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09352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DCA9EF6-E8E9-2E4B-9269-F93AF8F45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B14E46AF-932F-8F40-8772-EAE53F1DC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774D1727-EDA0-3347-A661-2F823F74F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D436-B8FE-004D-B4E2-D019A05A8CE0}" type="datetimeFigureOut">
              <a:rPr lang="pl-PL" smtClean="0"/>
              <a:pPr/>
              <a:t>25.04.2022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7B6245A5-B052-3E45-9B2B-3F9A977CB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65197CD3-3A1B-0045-9853-BB1C79335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F1DDC-46F8-6A49-8A8F-B06294DF75B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86763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0B0F343-ACF7-EA44-BAB9-7D66E118E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B48E996C-4195-0549-B8E0-A669BFCEEE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DCF45048-A6A0-4B4B-9F5B-7DC9C99BF5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F02E80B9-C1F8-6C4C-943D-99DF7D704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D436-B8FE-004D-B4E2-D019A05A8CE0}" type="datetimeFigureOut">
              <a:rPr lang="pl-PL" smtClean="0"/>
              <a:pPr/>
              <a:t>25.04.2022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98974D43-2FA7-954A-8758-78DFD3679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3BEB6BF6-1A23-1046-8E74-AFD9C42F9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F1DDC-46F8-6A49-8A8F-B06294DF75B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007063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5077711-67AA-7848-9362-8DABAC7F4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3213CE23-9598-4241-98F1-AF7EBBBFD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CD70953E-89CE-6D4A-BE9F-D10D384C37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="" xmlns:a16="http://schemas.microsoft.com/office/drawing/2014/main" id="{033D47B0-78AE-F144-979F-626881DF0D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FCA57330-A4FB-6A42-9501-35ECE64B13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="" xmlns:a16="http://schemas.microsoft.com/office/drawing/2014/main" id="{20EBC153-2B70-3D41-BA69-B84119363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D436-B8FE-004D-B4E2-D019A05A8CE0}" type="datetimeFigureOut">
              <a:rPr lang="pl-PL" smtClean="0"/>
              <a:pPr/>
              <a:t>25.04.2022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="" xmlns:a16="http://schemas.microsoft.com/office/drawing/2014/main" id="{E64917BC-7AD2-DE49-97AF-5D6F9860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="" xmlns:a16="http://schemas.microsoft.com/office/drawing/2014/main" id="{CDD5F959-EF16-074F-818B-3EBE2505B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F1DDC-46F8-6A49-8A8F-B06294DF75B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2061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95D1051-3A44-C542-9EB3-6CEA2AD03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CF417449-234E-2F4B-A17C-70AC1C1A8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D436-B8FE-004D-B4E2-D019A05A8CE0}" type="datetimeFigureOut">
              <a:rPr lang="pl-PL" smtClean="0"/>
              <a:pPr/>
              <a:t>25.04.2022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C9D703A2-E91D-BD46-9AFF-5D32E3700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21BD498D-A029-C14D-98EF-274230995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F1DDC-46F8-6A49-8A8F-B06294DF75B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52808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="" xmlns:a16="http://schemas.microsoft.com/office/drawing/2014/main" id="{7C66D724-2EC4-DE48-A5E8-8AF30822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D436-B8FE-004D-B4E2-D019A05A8CE0}" type="datetimeFigureOut">
              <a:rPr lang="pl-PL" smtClean="0"/>
              <a:pPr/>
              <a:t>25.04.2022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="" xmlns:a16="http://schemas.microsoft.com/office/drawing/2014/main" id="{B8996B37-FEC2-B249-A19E-C15AD9C82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="" xmlns:a16="http://schemas.microsoft.com/office/drawing/2014/main" id="{B8A57D39-0A74-7A4B-90C0-16FF1CF32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F1DDC-46F8-6A49-8A8F-B06294DF75B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51110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6E43E67-94CE-B24A-9BD3-20498551D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51CD0DFD-0BAD-3241-BC54-AA2BCDB9E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2A20A7CF-41EA-5D4E-B408-589F62CB98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F88BDA5A-EBAC-8F44-8EE1-A151F5DC7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D436-B8FE-004D-B4E2-D019A05A8CE0}" type="datetimeFigureOut">
              <a:rPr lang="pl-PL" smtClean="0"/>
              <a:pPr/>
              <a:t>25.04.2022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78506C76-B9B9-2A4C-8A4F-3F7190D55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072421CC-5C63-494B-B0DF-7EF5A710F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F1DDC-46F8-6A49-8A8F-B06294DF75B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51246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6FBE8E7-2640-B047-8923-D4988EF86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="" xmlns:a16="http://schemas.microsoft.com/office/drawing/2014/main" id="{645F1A54-5DF3-914C-90E5-863F565857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9C68B6EB-9F98-7349-8AB3-37EAF850F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27C58C36-1807-D247-9AF7-CE579C8BE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D436-B8FE-004D-B4E2-D019A05A8CE0}" type="datetimeFigureOut">
              <a:rPr lang="pl-PL" smtClean="0"/>
              <a:pPr/>
              <a:t>25.04.2022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FE496C0B-78F4-CB43-9403-C7B12EFB5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F119104F-7A78-5149-A80F-DF806E521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F1DDC-46F8-6A49-8A8F-B06294DF75B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00761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="" xmlns:a16="http://schemas.microsoft.com/office/drawing/2014/main" id="{38A6E4B2-FB0F-6A4B-B5C6-82116366C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4750EB5F-53C9-6E46-9110-A6A2BD0D1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425B5C1B-D15A-0D41-95AD-CF8BEFAD51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0D436-B8FE-004D-B4E2-D019A05A8CE0}" type="datetimeFigureOut">
              <a:rPr lang="pl-PL" smtClean="0"/>
              <a:pPr/>
              <a:t>25.04.2022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EE84B018-536F-1849-A3BA-D77A6A9E4B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DC32472E-AA0A-3548-BA91-C178EE6657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F1DDC-46F8-6A49-8A8F-B06294DF75B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2131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>
            <a:extLst>
              <a:ext uri="{FF2B5EF4-FFF2-40B4-BE49-F238E27FC236}">
                <a16:creationId xmlns="" xmlns:a16="http://schemas.microsoft.com/office/drawing/2014/main" id="{2FE317E8-E265-A54A-8531-7B773015A4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1" y="815054"/>
            <a:ext cx="5630882" cy="5790595"/>
          </a:xfrm>
          <a:prstGeom prst="rect">
            <a:avLst/>
          </a:prstGeom>
        </p:spPr>
      </p:pic>
      <p:pic>
        <p:nvPicPr>
          <p:cNvPr id="5" name="Obraz 5">
            <a:extLst>
              <a:ext uri="{FF2B5EF4-FFF2-40B4-BE49-F238E27FC236}">
                <a16:creationId xmlns="" xmlns:a16="http://schemas.microsoft.com/office/drawing/2014/main" id="{06950D82-4642-B94B-8EB0-6D6745B746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7208" y="500990"/>
            <a:ext cx="5269674" cy="5674451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510A5B64-3A1D-3D48-A362-E81C289B0FF5}"/>
              </a:ext>
            </a:extLst>
          </p:cNvPr>
          <p:cNvSpPr txBox="1"/>
          <p:nvPr/>
        </p:nvSpPr>
        <p:spPr>
          <a:xfrm>
            <a:off x="5180981" y="2518311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BBE4AF07-F15C-014D-9409-29787350AE20}"/>
              </a:ext>
            </a:extLst>
          </p:cNvPr>
          <p:cNvSpPr txBox="1"/>
          <p:nvPr/>
        </p:nvSpPr>
        <p:spPr>
          <a:xfrm flipV="1">
            <a:off x="823419" y="1870402"/>
            <a:ext cx="52696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l-PL"/>
          </a:p>
          <a:p>
            <a:pPr algn="l"/>
            <a:endParaRPr lang="pl-PL"/>
          </a:p>
          <a:p>
            <a:pPr algn="l"/>
            <a:endParaRPr lang="pl-PL"/>
          </a:p>
          <a:p>
            <a:pPr algn="l"/>
            <a:endParaRPr lang="pl-PL"/>
          </a:p>
          <a:p>
            <a:pPr algn="l"/>
            <a:endParaRPr lang="pl-PL"/>
          </a:p>
          <a:p>
            <a:pPr algn="l"/>
            <a:endParaRPr lang="pl-PL"/>
          </a:p>
          <a:p>
            <a:pPr algn="l"/>
            <a:endParaRPr lang="pl-PL"/>
          </a:p>
          <a:p>
            <a:pPr algn="l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803058AA-106E-8746-8237-759EE5AF3514}"/>
              </a:ext>
            </a:extLst>
          </p:cNvPr>
          <p:cNvSpPr txBox="1"/>
          <p:nvPr/>
        </p:nvSpPr>
        <p:spPr>
          <a:xfrm>
            <a:off x="2067483" y="1581171"/>
            <a:ext cx="3339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4000">
                <a:solidFill>
                  <a:srgbClr val="00B0F0"/>
                </a:solidFill>
              </a:rPr>
              <a:t>Pierogi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="" xmlns:a16="http://schemas.microsoft.com/office/drawing/2014/main" id="{0FCFBAE5-BDD3-7E4F-89C7-A19CD1AEF8C6}"/>
              </a:ext>
            </a:extLst>
          </p:cNvPr>
          <p:cNvSpPr txBox="1"/>
          <p:nvPr/>
        </p:nvSpPr>
        <p:spPr>
          <a:xfrm>
            <a:off x="5180981" y="2518311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="" xmlns:a16="http://schemas.microsoft.com/office/drawing/2014/main" id="{2CABD583-6EE6-9642-97AF-5B88110B1D15}"/>
              </a:ext>
            </a:extLst>
          </p:cNvPr>
          <p:cNvSpPr txBox="1"/>
          <p:nvPr/>
        </p:nvSpPr>
        <p:spPr>
          <a:xfrm>
            <a:off x="465117" y="3233462"/>
            <a:ext cx="6544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3200"/>
              <a:t>Z kapustą,pieczarkami I mięsem mielonym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CCB46742-B497-C24E-B2BB-7AAB78390CF0}"/>
              </a:ext>
            </a:extLst>
          </p:cNvPr>
          <p:cNvSpPr txBox="1"/>
          <p:nvPr/>
        </p:nvSpPr>
        <p:spPr>
          <a:xfrm>
            <a:off x="49048" y="5830125"/>
            <a:ext cx="53583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dirty="0"/>
              <a:t>Dzień dobry nazywam się J</a:t>
            </a:r>
            <a:r>
              <a:rPr lang="pl-PL" dirty="0" smtClean="0"/>
              <a:t>ulia </a:t>
            </a:r>
            <a:r>
              <a:rPr lang="pl-PL" dirty="0"/>
              <a:t>Ł</a:t>
            </a:r>
            <a:r>
              <a:rPr lang="pl-PL" dirty="0" smtClean="0"/>
              <a:t>awska  </a:t>
            </a:r>
            <a:r>
              <a:rPr lang="pl-PL" dirty="0"/>
              <a:t>mam 14 lat </a:t>
            </a:r>
            <a:r>
              <a:rPr lang="pl-PL" dirty="0" smtClean="0"/>
              <a:t>uczęszczam   </a:t>
            </a:r>
            <a:r>
              <a:rPr lang="pl-PL" dirty="0"/>
              <a:t>do </a:t>
            </a:r>
            <a:r>
              <a:rPr lang="pl-PL" dirty="0" smtClean="0"/>
              <a:t>Szkoły </a:t>
            </a:r>
            <a:r>
              <a:rPr lang="pl-PL" dirty="0"/>
              <a:t>P</a:t>
            </a:r>
            <a:r>
              <a:rPr lang="pl-PL" dirty="0" smtClean="0"/>
              <a:t>odstawowej w  </a:t>
            </a:r>
            <a:r>
              <a:rPr lang="pl-PL" dirty="0"/>
              <a:t>P</a:t>
            </a:r>
            <a:r>
              <a:rPr lang="pl-PL" dirty="0" smtClean="0"/>
              <a:t>ruszczu </a:t>
            </a:r>
            <a:r>
              <a:rPr lang="pl-PL" dirty="0"/>
              <a:t>interesuje się gotowaniem.</a:t>
            </a:r>
          </a:p>
        </p:txBody>
      </p:sp>
    </p:spTree>
    <p:extLst>
      <p:ext uri="{BB962C8B-B14F-4D97-AF65-F5344CB8AC3E}">
        <p14:creationId xmlns:p14="http://schemas.microsoft.com/office/powerpoint/2010/main" xmlns="" val="3268292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F8E2FD4-8C87-B848-A30F-7268C53F7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1781"/>
            <a:ext cx="10515600" cy="1325563"/>
          </a:xfrm>
        </p:spPr>
        <p:txBody>
          <a:bodyPr/>
          <a:lstStyle/>
          <a:p>
            <a:r>
              <a:rPr lang="pl-PL">
                <a:solidFill>
                  <a:srgbClr val="00B0F0"/>
                </a:solidFill>
              </a:rPr>
              <a:t>Zdjęcia skończonego dania </a:t>
            </a:r>
            <a:br>
              <a:rPr lang="pl-PL">
                <a:solidFill>
                  <a:srgbClr val="00B0F0"/>
                </a:solidFill>
              </a:rPr>
            </a:br>
            <a:endParaRPr lang="pl-PL">
              <a:solidFill>
                <a:srgbClr val="00B0F0"/>
              </a:solidFill>
            </a:endParaRPr>
          </a:p>
        </p:txBody>
      </p:sp>
      <p:pic>
        <p:nvPicPr>
          <p:cNvPr id="4" name="Obraz 4">
            <a:extLst>
              <a:ext uri="{FF2B5EF4-FFF2-40B4-BE49-F238E27FC236}">
                <a16:creationId xmlns="" xmlns:a16="http://schemas.microsoft.com/office/drawing/2014/main" id="{5BFC58C1-8883-C347-A6C9-6CC9CF761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63829" y="261939"/>
            <a:ext cx="4344499" cy="3447830"/>
          </a:xfrm>
          <a:prstGeom prst="rect">
            <a:avLst/>
          </a:prstGeom>
        </p:spPr>
      </p:pic>
      <p:pic>
        <p:nvPicPr>
          <p:cNvPr id="5" name="Obraz 5">
            <a:extLst>
              <a:ext uri="{FF2B5EF4-FFF2-40B4-BE49-F238E27FC236}">
                <a16:creationId xmlns="" xmlns:a16="http://schemas.microsoft.com/office/drawing/2014/main" id="{62A321D6-6C7C-C24D-8535-32C716C17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7124" y="2247344"/>
            <a:ext cx="4344499" cy="3890989"/>
          </a:xfrm>
          <a:prstGeom prst="rect">
            <a:avLst/>
          </a:prstGeom>
        </p:spPr>
      </p:pic>
      <p:pic>
        <p:nvPicPr>
          <p:cNvPr id="6" name="Obraz 6">
            <a:extLst>
              <a:ext uri="{FF2B5EF4-FFF2-40B4-BE49-F238E27FC236}">
                <a16:creationId xmlns="" xmlns:a16="http://schemas.microsoft.com/office/drawing/2014/main" id="{A6F8DBF1-D4EA-DC47-B997-3A3E37EB3D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6061" y="-18830"/>
            <a:ext cx="4007819" cy="3447830"/>
          </a:xfrm>
          <a:prstGeom prst="rect">
            <a:avLst/>
          </a:prstGeom>
        </p:spPr>
      </p:pic>
      <p:pic>
        <p:nvPicPr>
          <p:cNvPr id="7" name="Obraz 7">
            <a:extLst>
              <a:ext uri="{FF2B5EF4-FFF2-40B4-BE49-F238E27FC236}">
                <a16:creationId xmlns="" xmlns:a16="http://schemas.microsoft.com/office/drawing/2014/main" id="{A21110B1-DA3E-B843-A17A-7822C2508D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7215" y="2428564"/>
            <a:ext cx="4064408" cy="416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9623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68662BE-8C5D-9745-8D7F-1C2C068B5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ALBUM ZDJĘĆ 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="" xmlns:a16="http://schemas.microsoft.com/office/drawing/2014/main" id="{3B5C0005-3F79-8A44-AE6C-2F988A45EF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537" y="1439333"/>
            <a:ext cx="4064408" cy="5418667"/>
          </a:xfrm>
          <a:prstGeom prst="rect">
            <a:avLst/>
          </a:prstGeom>
        </p:spPr>
      </p:pic>
      <p:pic>
        <p:nvPicPr>
          <p:cNvPr id="5" name="Obraz 5">
            <a:extLst>
              <a:ext uri="{FF2B5EF4-FFF2-40B4-BE49-F238E27FC236}">
                <a16:creationId xmlns="" xmlns:a16="http://schemas.microsoft.com/office/drawing/2014/main" id="{8B3E6415-D339-BF46-99E9-F02AD70FC7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2945" y="1439332"/>
            <a:ext cx="4064408" cy="5418667"/>
          </a:xfrm>
          <a:prstGeom prst="rect">
            <a:avLst/>
          </a:prstGeom>
        </p:spPr>
      </p:pic>
      <p:pic>
        <p:nvPicPr>
          <p:cNvPr id="6" name="Obraz 6">
            <a:extLst>
              <a:ext uri="{FF2B5EF4-FFF2-40B4-BE49-F238E27FC236}">
                <a16:creationId xmlns="" xmlns:a16="http://schemas.microsoft.com/office/drawing/2014/main" id="{B99742E2-52B3-F444-987A-39CDB851DF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07353" y="1439331"/>
            <a:ext cx="4064408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8413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>
            <a:extLst>
              <a:ext uri="{FF2B5EF4-FFF2-40B4-BE49-F238E27FC236}">
                <a16:creationId xmlns="" xmlns:a16="http://schemas.microsoft.com/office/drawing/2014/main" id="{3BDA90EA-3AA8-6B4E-AEEF-4F2DA4EA9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04107" y="0"/>
            <a:ext cx="12396107" cy="706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4067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213D815-BF85-A743-9C19-4BEC04113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solidFill>
                  <a:srgbClr val="00B0F0"/>
                </a:solidFill>
              </a:rPr>
              <a:t>Składniki 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EAD13DE5-DD25-FA40-8ACE-28D771848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6672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/>
              <a:t>Ciasto na pierogi </a:t>
            </a:r>
          </a:p>
          <a:p>
            <a:r>
              <a:rPr lang="pl-PL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500 g mąki pszennej np. typ 500</a:t>
            </a:r>
          </a:p>
          <a:p>
            <a:r>
              <a:rPr lang="pl-PL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pół łyżeczki soli</a:t>
            </a:r>
          </a:p>
          <a:p>
            <a:r>
              <a:rPr lang="pl-PL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 łyżki oleju - 50 ml</a:t>
            </a:r>
          </a:p>
          <a:p>
            <a:r>
              <a:rPr lang="pl-PL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szklanka gorącej wody - 250 ml</a:t>
            </a:r>
          </a:p>
          <a:p>
            <a:pPr marL="0" indent="0">
              <a:buNone/>
            </a:pPr>
            <a:r>
              <a:rPr lang="pl-PL"/>
              <a:t>Farsz </a:t>
            </a:r>
          </a:p>
          <a:p>
            <a:r>
              <a:rPr lang="pl-PL"/>
              <a:t>400g pieczarek</a:t>
            </a:r>
          </a:p>
          <a:p>
            <a:r>
              <a:rPr lang="pl-PL"/>
              <a:t>300g kiszonej kapusty </a:t>
            </a:r>
          </a:p>
          <a:p>
            <a:r>
              <a:rPr lang="pl-PL"/>
              <a:t>500g mięsa mielonego</a:t>
            </a:r>
          </a:p>
          <a:p>
            <a:r>
              <a:rPr lang="pl-PL"/>
              <a:t>1 cebula</a:t>
            </a:r>
          </a:p>
          <a:p>
            <a:r>
              <a:rPr lang="pl-PL"/>
              <a:t>1 małe jajko</a:t>
            </a:r>
          </a:p>
          <a:p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7BA469FD-7AA8-714A-A7C5-5ADB6AAD9D36}"/>
              </a:ext>
            </a:extLst>
          </p:cNvPr>
          <p:cNvSpPr txBox="1"/>
          <p:nvPr/>
        </p:nvSpPr>
        <p:spPr>
          <a:xfrm>
            <a:off x="5180981" y="2518311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877D1021-0D60-374D-A714-811D9F9F9062}"/>
              </a:ext>
            </a:extLst>
          </p:cNvPr>
          <p:cNvSpPr txBox="1"/>
          <p:nvPr/>
        </p:nvSpPr>
        <p:spPr>
          <a:xfrm>
            <a:off x="5180981" y="2518311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l-PL"/>
          </a:p>
        </p:txBody>
      </p:sp>
      <p:pic>
        <p:nvPicPr>
          <p:cNvPr id="5" name="Obraz 5">
            <a:extLst>
              <a:ext uri="{FF2B5EF4-FFF2-40B4-BE49-F238E27FC236}">
                <a16:creationId xmlns="" xmlns:a16="http://schemas.microsoft.com/office/drawing/2014/main" id="{10C47E90-B7DC-8641-B04D-F8D2F9B71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1323" y="719666"/>
            <a:ext cx="4551765" cy="5418667"/>
          </a:xfrm>
          <a:prstGeom prst="rect">
            <a:avLst/>
          </a:prstGeom>
        </p:spPr>
      </p:pic>
      <p:pic>
        <p:nvPicPr>
          <p:cNvPr id="6" name="Obraz 8">
            <a:extLst>
              <a:ext uri="{FF2B5EF4-FFF2-40B4-BE49-F238E27FC236}">
                <a16:creationId xmlns="" xmlns:a16="http://schemas.microsoft.com/office/drawing/2014/main" id="{32891574-09CA-DD4B-B0A3-906784DAEA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3841" y="200121"/>
            <a:ext cx="4064408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5589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2880BE56-2FE0-F04D-96A8-034EEE5000E4}"/>
              </a:ext>
            </a:extLst>
          </p:cNvPr>
          <p:cNvSpPr txBox="1"/>
          <p:nvPr/>
        </p:nvSpPr>
        <p:spPr>
          <a:xfrm>
            <a:off x="5180981" y="2518311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="" xmlns:a16="http://schemas.microsoft.com/office/drawing/2014/main" id="{CAFF3F7B-8C3C-FB45-9A73-993E074C5876}"/>
              </a:ext>
            </a:extLst>
          </p:cNvPr>
          <p:cNvSpPr txBox="1"/>
          <p:nvPr/>
        </p:nvSpPr>
        <p:spPr>
          <a:xfrm>
            <a:off x="5180981" y="2833749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l-PL"/>
          </a:p>
        </p:txBody>
      </p:sp>
      <p:sp>
        <p:nvSpPr>
          <p:cNvPr id="12" name="Symbol zastępczy tekstu 11">
            <a:extLst>
              <a:ext uri="{FF2B5EF4-FFF2-40B4-BE49-F238E27FC236}">
                <a16:creationId xmlns="" xmlns:a16="http://schemas.microsoft.com/office/drawing/2014/main" id="{E4E1CAC6-223C-694C-AB91-AC90945A02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5870" y="2625931"/>
            <a:ext cx="4856657" cy="4622470"/>
          </a:xfrm>
        </p:spPr>
        <p:txBody>
          <a:bodyPr>
            <a:normAutofit/>
          </a:bodyPr>
          <a:lstStyle/>
          <a:p>
            <a:r>
              <a:rPr lang="pl-PL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 miski przesiej mąkę. Dodaj sól oraz olej . Wlej szklankę gorącej, przegotowanej wody (250 ml) i wyrabiaj chwilę ciasto - najlepiej ręcznie.Ciasto powinno być miękkie, plastyczne i elastyczne. Kulę ciasta włuż di miski przykryj ściereczką i odłóż na 30 minut. Ciasto po leżakowaniu nie będzie się kurczyć podczas wałkowania. Po tym czasie ciasto  podziel </a:t>
            </a:r>
            <a:r>
              <a:rPr lang="pl-PL">
                <a:solidFill>
                  <a:srgbClr val="000000"/>
                </a:solidFill>
                <a:latin typeface="Arial" panose="020B0604020202020204" pitchFamily="34" charset="0"/>
              </a:rPr>
              <a:t>na 3 części. </a:t>
            </a:r>
            <a:endParaRPr lang="pl-PL"/>
          </a:p>
        </p:txBody>
      </p:sp>
      <p:sp>
        <p:nvSpPr>
          <p:cNvPr id="14" name="Tytuł 13">
            <a:extLst>
              <a:ext uri="{FF2B5EF4-FFF2-40B4-BE49-F238E27FC236}">
                <a16:creationId xmlns="" xmlns:a16="http://schemas.microsoft.com/office/drawing/2014/main" id="{ACBB58C0-94F4-8E4B-82EF-1BCD9C113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199"/>
            <a:ext cx="4772739" cy="1374847"/>
          </a:xfrm>
        </p:spPr>
        <p:txBody>
          <a:bodyPr>
            <a:normAutofit/>
          </a:bodyPr>
          <a:lstStyle/>
          <a:p>
            <a:r>
              <a:rPr lang="pl-PL" sz="4400">
                <a:solidFill>
                  <a:srgbClr val="00B0F0"/>
                </a:solidFill>
              </a:rPr>
              <a:t>Ciasto na pierogi</a:t>
            </a:r>
          </a:p>
        </p:txBody>
      </p:sp>
      <p:pic>
        <p:nvPicPr>
          <p:cNvPr id="19" name="Obraz 19">
            <a:extLst>
              <a:ext uri="{FF2B5EF4-FFF2-40B4-BE49-F238E27FC236}">
                <a16:creationId xmlns="" xmlns:a16="http://schemas.microsoft.com/office/drawing/2014/main" id="{F4031C05-5222-F948-9CA5-CBE9B9B4D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7876" y="314974"/>
            <a:ext cx="3374786" cy="2709334"/>
          </a:xfrm>
          <a:prstGeom prst="rect">
            <a:avLst/>
          </a:prstGeom>
        </p:spPr>
      </p:pic>
      <p:pic>
        <p:nvPicPr>
          <p:cNvPr id="20" name="Obraz 20">
            <a:extLst>
              <a:ext uri="{FF2B5EF4-FFF2-40B4-BE49-F238E27FC236}">
                <a16:creationId xmlns="" xmlns:a16="http://schemas.microsoft.com/office/drawing/2014/main" id="{AC5AACAF-F2C1-E645-827A-3B5CDA9FE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5557" y="2518311"/>
            <a:ext cx="3180625" cy="3341186"/>
          </a:xfrm>
          <a:prstGeom prst="rect">
            <a:avLst/>
          </a:prstGeom>
        </p:spPr>
      </p:pic>
      <p:pic>
        <p:nvPicPr>
          <p:cNvPr id="21" name="Obraz 21">
            <a:extLst>
              <a:ext uri="{FF2B5EF4-FFF2-40B4-BE49-F238E27FC236}">
                <a16:creationId xmlns="" xmlns:a16="http://schemas.microsoft.com/office/drawing/2014/main" id="{C5A73D13-8AA7-E746-9D76-5B8EACF3D0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51918" y="124415"/>
            <a:ext cx="2900744" cy="2709334"/>
          </a:xfrm>
          <a:prstGeom prst="rect">
            <a:avLst/>
          </a:prstGeom>
        </p:spPr>
      </p:pic>
      <p:pic>
        <p:nvPicPr>
          <p:cNvPr id="22" name="Obraz 22">
            <a:extLst>
              <a:ext uri="{FF2B5EF4-FFF2-40B4-BE49-F238E27FC236}">
                <a16:creationId xmlns="" xmlns:a16="http://schemas.microsoft.com/office/drawing/2014/main" id="{F2EF2E98-84A9-6E46-B979-C75EB84E49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3703" y="2412211"/>
            <a:ext cx="2636670" cy="3252041"/>
          </a:xfrm>
          <a:prstGeom prst="rect">
            <a:avLst/>
          </a:prstGeom>
        </p:spPr>
      </p:pic>
      <p:pic>
        <p:nvPicPr>
          <p:cNvPr id="24" name="Obraz 24">
            <a:extLst>
              <a:ext uri="{FF2B5EF4-FFF2-40B4-BE49-F238E27FC236}">
                <a16:creationId xmlns="" xmlns:a16="http://schemas.microsoft.com/office/drawing/2014/main" id="{182F7BD0-CD70-D146-87EF-472FA91326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9794" y="3830154"/>
            <a:ext cx="2636671" cy="3027846"/>
          </a:xfrm>
          <a:prstGeom prst="rect">
            <a:avLst/>
          </a:prstGeom>
        </p:spPr>
      </p:pic>
      <p:pic>
        <p:nvPicPr>
          <p:cNvPr id="25" name="Obraz 25">
            <a:extLst>
              <a:ext uri="{FF2B5EF4-FFF2-40B4-BE49-F238E27FC236}">
                <a16:creationId xmlns="" xmlns:a16="http://schemas.microsoft.com/office/drawing/2014/main" id="{A194DDE7-D922-B149-9D86-273AB82356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35603" y="4148667"/>
            <a:ext cx="2811342" cy="270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8122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49172AA-0B6A-5140-B39A-C0CC7F390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12768"/>
          </a:xfrm>
        </p:spPr>
        <p:txBody>
          <a:bodyPr>
            <a:normAutofit fontScale="90000"/>
          </a:bodyPr>
          <a:lstStyle/>
          <a:p>
            <a:r>
              <a:rPr lang="pl-PL" sz="4400">
                <a:solidFill>
                  <a:srgbClr val="00B0F0"/>
                </a:solidFill>
              </a:rPr>
              <a:t>Farsz do pierogów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66DC023B-42E1-1A4F-9BAC-1591D0EB3F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44877" y="2530831"/>
            <a:ext cx="3932237" cy="286422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/>
              <a:t>Pokrój pieczarki a następnie usmaż je na patelni aż woda wyparuje.</a:t>
            </a:r>
          </a:p>
          <a:p>
            <a:endParaRPr lang="pl-PL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/>
              <a:t>Z kapusty kiszonej odsączyć wodę.</a:t>
            </a:r>
          </a:p>
          <a:p>
            <a:endParaRPr lang="pl-PL"/>
          </a:p>
          <a:p>
            <a:endParaRPr lang="pl-PL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/>
              <a:t>Mięso mielone usmażyć na patelni.</a:t>
            </a:r>
          </a:p>
        </p:txBody>
      </p:sp>
      <p:pic>
        <p:nvPicPr>
          <p:cNvPr id="5" name="Obraz 5">
            <a:extLst>
              <a:ext uri="{FF2B5EF4-FFF2-40B4-BE49-F238E27FC236}">
                <a16:creationId xmlns="" xmlns:a16="http://schemas.microsoft.com/office/drawing/2014/main" id="{B24FEDD1-C5C0-DF4B-9882-BB54E28722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10144" y="380754"/>
            <a:ext cx="3416739" cy="2532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6">
            <a:extLst>
              <a:ext uri="{FF2B5EF4-FFF2-40B4-BE49-F238E27FC236}">
                <a16:creationId xmlns="" xmlns:a16="http://schemas.microsoft.com/office/drawing/2014/main" id="{DB2664DC-E9F3-1F42-9BDE-B9341DF4E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1850" y="1735419"/>
            <a:ext cx="3032417" cy="3048249"/>
          </a:xfrm>
          <a:prstGeom prst="rect">
            <a:avLst/>
          </a:prstGeom>
        </p:spPr>
      </p:pic>
      <p:pic>
        <p:nvPicPr>
          <p:cNvPr id="7" name="Obraz 7">
            <a:extLst>
              <a:ext uri="{FF2B5EF4-FFF2-40B4-BE49-F238E27FC236}">
                <a16:creationId xmlns="" xmlns:a16="http://schemas.microsoft.com/office/drawing/2014/main" id="{741D19F3-A938-4144-9955-DC4DD001C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62276" y="3767915"/>
            <a:ext cx="3286370" cy="2864222"/>
          </a:xfrm>
          <a:prstGeom prst="rect">
            <a:avLst/>
          </a:prstGeom>
        </p:spPr>
      </p:pic>
      <p:pic>
        <p:nvPicPr>
          <p:cNvPr id="8" name="Obraz 8">
            <a:extLst>
              <a:ext uri="{FF2B5EF4-FFF2-40B4-BE49-F238E27FC236}">
                <a16:creationId xmlns="" xmlns:a16="http://schemas.microsoft.com/office/drawing/2014/main" id="{7A4FD69F-A293-674F-BA78-9F67D6F5C5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4039" y="225863"/>
            <a:ext cx="3042844" cy="2304968"/>
          </a:xfrm>
          <a:prstGeom prst="rect">
            <a:avLst/>
          </a:prstGeom>
        </p:spPr>
      </p:pic>
      <p:pic>
        <p:nvPicPr>
          <p:cNvPr id="9" name="Obraz 9">
            <a:extLst>
              <a:ext uri="{FF2B5EF4-FFF2-40B4-BE49-F238E27FC236}">
                <a16:creationId xmlns="" xmlns:a16="http://schemas.microsoft.com/office/drawing/2014/main" id="{02650F22-C925-8C4E-96B4-73F4EBF8CA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7327" y="1948173"/>
            <a:ext cx="2716940" cy="2740203"/>
          </a:xfrm>
          <a:prstGeom prst="rect">
            <a:avLst/>
          </a:prstGeom>
        </p:spPr>
      </p:pic>
      <p:pic>
        <p:nvPicPr>
          <p:cNvPr id="10" name="Obraz 10">
            <a:extLst>
              <a:ext uri="{FF2B5EF4-FFF2-40B4-BE49-F238E27FC236}">
                <a16:creationId xmlns="" xmlns:a16="http://schemas.microsoft.com/office/drawing/2014/main" id="{FFD7D766-DBD2-FF4C-91C9-9EA0853AFD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8228" y="3944834"/>
            <a:ext cx="2908655" cy="253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4747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2122CEF-0BDE-0F49-8BDA-6F05BEC04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979" y="1274330"/>
            <a:ext cx="3188277" cy="3772683"/>
          </a:xfrm>
        </p:spPr>
        <p:txBody>
          <a:bodyPr/>
          <a:lstStyle/>
          <a:p>
            <a:r>
              <a:rPr lang="pl-PL">
                <a:solidFill>
                  <a:srgbClr val="00B0F0"/>
                </a:solidFill>
              </a:rPr>
              <a:t>Mieszanie wszystkich składników do farszu </a:t>
            </a:r>
          </a:p>
        </p:txBody>
      </p:sp>
      <p:pic>
        <p:nvPicPr>
          <p:cNvPr id="5" name="Obraz 5">
            <a:extLst>
              <a:ext uri="{FF2B5EF4-FFF2-40B4-BE49-F238E27FC236}">
                <a16:creationId xmlns="" xmlns:a16="http://schemas.microsoft.com/office/drawing/2014/main" id="{28684F29-F29C-DF40-AD3E-7A7FCB74E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6917" y="719666"/>
            <a:ext cx="8575083" cy="5418667"/>
          </a:xfrm>
          <a:prstGeom prst="rect">
            <a:avLst/>
          </a:prstGeom>
        </p:spPr>
      </p:pic>
      <p:pic>
        <p:nvPicPr>
          <p:cNvPr id="6" name="Obraz 6">
            <a:extLst>
              <a:ext uri="{FF2B5EF4-FFF2-40B4-BE49-F238E27FC236}">
                <a16:creationId xmlns="" xmlns:a16="http://schemas.microsoft.com/office/drawing/2014/main" id="{ED1F35C9-95F0-F04B-A0D2-FAC08D6002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4500" y="1274330"/>
            <a:ext cx="7990491" cy="560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4700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0B1A3A0-CEC4-A446-88DA-8EC103E2E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solidFill>
                  <a:srgbClr val="00B0F0"/>
                </a:solidFill>
              </a:rPr>
              <a:t>Wałkowanie ciasta</a:t>
            </a:r>
            <a:br>
              <a:rPr lang="pl-PL">
                <a:solidFill>
                  <a:srgbClr val="00B0F0"/>
                </a:solidFill>
              </a:rPr>
            </a:br>
            <a:r>
              <a:rPr lang="pl-PL"/>
              <a:t>Wycinanie kułeczek z ciasta </a:t>
            </a:r>
            <a:endParaRPr lang="pl-PL">
              <a:solidFill>
                <a:srgbClr val="00B0F0"/>
              </a:solidFill>
            </a:endParaRPr>
          </a:p>
        </p:txBody>
      </p:sp>
      <p:pic>
        <p:nvPicPr>
          <p:cNvPr id="4" name="Obraz 4">
            <a:extLst>
              <a:ext uri="{FF2B5EF4-FFF2-40B4-BE49-F238E27FC236}">
                <a16:creationId xmlns="" xmlns:a16="http://schemas.microsoft.com/office/drawing/2014/main" id="{A27B413F-FD97-2A4D-81DF-DA7B5FAF7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432" y="1911185"/>
            <a:ext cx="11040341" cy="4227148"/>
          </a:xfrm>
          <a:prstGeom prst="rect">
            <a:avLst/>
          </a:prstGeom>
        </p:spPr>
      </p:pic>
      <p:pic>
        <p:nvPicPr>
          <p:cNvPr id="5" name="Obraz 5">
            <a:extLst>
              <a:ext uri="{FF2B5EF4-FFF2-40B4-BE49-F238E27FC236}">
                <a16:creationId xmlns="" xmlns:a16="http://schemas.microsoft.com/office/drawing/2014/main" id="{55125516-BCBB-254B-835E-8DF019E94B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4398" y="2521785"/>
            <a:ext cx="2801835" cy="3005941"/>
          </a:xfrm>
          <a:prstGeom prst="rect">
            <a:avLst/>
          </a:prstGeom>
        </p:spPr>
      </p:pic>
      <p:pic>
        <p:nvPicPr>
          <p:cNvPr id="6" name="Obraz 6">
            <a:extLst>
              <a:ext uri="{FF2B5EF4-FFF2-40B4-BE49-F238E27FC236}">
                <a16:creationId xmlns="" xmlns:a16="http://schemas.microsoft.com/office/drawing/2014/main" id="{D5B63C42-F672-4A47-BCB6-38C5B4ADD5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8324" y="2521785"/>
            <a:ext cx="2569278" cy="300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1713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D645607-878D-654E-AE24-73E25132B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>
                <a:solidFill>
                  <a:srgbClr val="00B0F0"/>
                </a:solidFill>
              </a:rPr>
              <a:t>Wałkowanie       </a:t>
            </a:r>
            <a:r>
              <a:rPr lang="pl-PL"/>
              <a:t>Nakładanie      </a:t>
            </a:r>
            <a:r>
              <a:rPr lang="pl-PL">
                <a:solidFill>
                  <a:srgbClr val="00B0F0"/>
                </a:solidFill>
              </a:rPr>
              <a:t>Zamknięcie</a:t>
            </a:r>
            <a:br>
              <a:rPr lang="pl-PL">
                <a:solidFill>
                  <a:srgbClr val="00B0F0"/>
                </a:solidFill>
              </a:rPr>
            </a:br>
            <a:r>
              <a:rPr lang="pl-PL">
                <a:solidFill>
                  <a:srgbClr val="00B0F0"/>
                </a:solidFill>
              </a:rPr>
              <a:t>kułeczek                 </a:t>
            </a:r>
            <a:r>
              <a:rPr lang="pl-PL"/>
              <a:t>farszu                </a:t>
            </a:r>
            <a:r>
              <a:rPr lang="pl-PL">
                <a:solidFill>
                  <a:srgbClr val="00B0F0"/>
                </a:solidFill>
              </a:rPr>
              <a:t>pieroga</a:t>
            </a:r>
            <a:r>
              <a:rPr lang="pl-PL"/>
              <a:t> </a:t>
            </a:r>
            <a:endParaRPr lang="pl-PL">
              <a:solidFill>
                <a:srgbClr val="00B0F0"/>
              </a:solidFill>
            </a:endParaRPr>
          </a:p>
        </p:txBody>
      </p:sp>
      <p:pic>
        <p:nvPicPr>
          <p:cNvPr id="4" name="Obraz 4">
            <a:extLst>
              <a:ext uri="{FF2B5EF4-FFF2-40B4-BE49-F238E27FC236}">
                <a16:creationId xmlns="" xmlns:a16="http://schemas.microsoft.com/office/drawing/2014/main" id="{E249B64C-E687-0B4D-A305-C4AAC5E46A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690688"/>
            <a:ext cx="3263830" cy="4351338"/>
          </a:xfrm>
        </p:spPr>
      </p:pic>
      <p:pic>
        <p:nvPicPr>
          <p:cNvPr id="5" name="Obraz 5">
            <a:extLst>
              <a:ext uri="{FF2B5EF4-FFF2-40B4-BE49-F238E27FC236}">
                <a16:creationId xmlns="" xmlns:a16="http://schemas.microsoft.com/office/drawing/2014/main" id="{CD412E2D-F4DC-7345-B766-BB22CF7D0D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2029" y="1690687"/>
            <a:ext cx="3506723" cy="4351339"/>
          </a:xfrm>
          <a:prstGeom prst="rect">
            <a:avLst/>
          </a:prstGeom>
        </p:spPr>
      </p:pic>
      <p:pic>
        <p:nvPicPr>
          <p:cNvPr id="6" name="Obraz 6">
            <a:extLst>
              <a:ext uri="{FF2B5EF4-FFF2-40B4-BE49-F238E27FC236}">
                <a16:creationId xmlns="" xmlns:a16="http://schemas.microsoft.com/office/drawing/2014/main" id="{80372864-D937-E64B-BF34-A7566A5A03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8752" y="1690687"/>
            <a:ext cx="3263829" cy="4351338"/>
          </a:xfrm>
          <a:prstGeom prst="rect">
            <a:avLst/>
          </a:prstGeom>
        </p:spPr>
      </p:pic>
      <p:pic>
        <p:nvPicPr>
          <p:cNvPr id="7" name="Obraz 7">
            <a:extLst>
              <a:ext uri="{FF2B5EF4-FFF2-40B4-BE49-F238E27FC236}">
                <a16:creationId xmlns="" xmlns:a16="http://schemas.microsoft.com/office/drawing/2014/main" id="{A486EA82-B76C-064F-B419-DE1452E13A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6042026"/>
            <a:ext cx="10034381" cy="45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3638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67A91DB-E5FE-5546-A39B-4C1C194DF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27" y="2766217"/>
            <a:ext cx="10515600" cy="1325563"/>
          </a:xfrm>
        </p:spPr>
        <p:txBody>
          <a:bodyPr/>
          <a:lstStyle/>
          <a:p>
            <a:r>
              <a:rPr lang="pl-PL">
                <a:solidFill>
                  <a:srgbClr val="00B0F0"/>
                </a:solidFill>
              </a:rPr>
              <a:t>Zwijanie w falbankę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="" xmlns:a16="http://schemas.microsoft.com/office/drawing/2014/main" id="{89FA6EBC-BECF-DD40-B036-09AF6B616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5227" y="719666"/>
            <a:ext cx="6030439" cy="5418667"/>
          </a:xfrm>
          <a:prstGeom prst="rect">
            <a:avLst/>
          </a:prstGeom>
        </p:spPr>
      </p:pic>
      <p:pic>
        <p:nvPicPr>
          <p:cNvPr id="5" name="Obraz 5">
            <a:extLst>
              <a:ext uri="{FF2B5EF4-FFF2-40B4-BE49-F238E27FC236}">
                <a16:creationId xmlns="" xmlns:a16="http://schemas.microsoft.com/office/drawing/2014/main" id="{44BA5D47-6E82-3748-81DA-88D1A0DB6A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07" y="719667"/>
            <a:ext cx="4064408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1903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79F3ACC-0A0A-4840-B3FF-5A7F229C4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solidFill>
                  <a:srgbClr val="00B0F0"/>
                </a:solidFill>
              </a:rPr>
              <a:t>Dokończenie  dania 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E77D39DC-FA01-1F4A-8BFF-23A55CD07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pl-PL"/>
          </a:p>
          <a:p>
            <a:r>
              <a:rPr lang="pl-PL"/>
              <a:t>Gotowanie przez 3-4min aż wypłyną do góry</a:t>
            </a:r>
          </a:p>
          <a:p>
            <a:r>
              <a:rPr lang="pl-PL"/>
              <a:t>Polać zimną wodą </a:t>
            </a:r>
          </a:p>
          <a:p>
            <a:r>
              <a:rPr lang="pl-PL"/>
              <a:t>Do skończonego dania można dodać </a:t>
            </a:r>
          </a:p>
          <a:p>
            <a:pPr marL="0" indent="0">
              <a:buNone/>
            </a:pPr>
            <a:r>
              <a:rPr lang="pl-PL"/>
              <a:t>Masło oraz boczek  smażony </a:t>
            </a:r>
          </a:p>
          <a:p>
            <a:pPr marL="0" indent="0">
              <a:buNone/>
            </a:pPr>
            <a:r>
              <a:rPr lang="pl-PL"/>
              <a:t>Smacznego 😀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="" xmlns:a16="http://schemas.microsoft.com/office/drawing/2014/main" id="{0F1DA5C6-A81D-C84E-9F9C-B7CE10BEC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16688" y="0"/>
            <a:ext cx="894469" cy="6858000"/>
          </a:xfrm>
          <a:prstGeom prst="rect">
            <a:avLst/>
          </a:prstGeom>
        </p:spPr>
      </p:pic>
      <p:pic>
        <p:nvPicPr>
          <p:cNvPr id="5" name="Obraz 5">
            <a:extLst>
              <a:ext uri="{FF2B5EF4-FFF2-40B4-BE49-F238E27FC236}">
                <a16:creationId xmlns="" xmlns:a16="http://schemas.microsoft.com/office/drawing/2014/main" id="{E461A281-C425-D649-A5DD-44AD483D9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53178" y="1"/>
            <a:ext cx="839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419033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</Words>
  <Application>Microsoft Office PowerPoint</Application>
  <PresentationFormat>Niestandardowy</PresentationFormat>
  <Paragraphs>43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Slajd 1</vt:lpstr>
      <vt:lpstr>Składniki :</vt:lpstr>
      <vt:lpstr>Ciasto na pierogi</vt:lpstr>
      <vt:lpstr>Farsz do pierogów</vt:lpstr>
      <vt:lpstr>Mieszanie wszystkich składników do farszu </vt:lpstr>
      <vt:lpstr>Wałkowanie ciasta Wycinanie kułeczek z ciasta </vt:lpstr>
      <vt:lpstr>Wałkowanie       Nakładanie      Zamknięcie kułeczek                 farszu                pieroga </vt:lpstr>
      <vt:lpstr>Zwijanie w falbankę</vt:lpstr>
      <vt:lpstr>Dokończenie  dania :</vt:lpstr>
      <vt:lpstr>Zdjęcia skończonego dania  </vt:lpstr>
      <vt:lpstr>ALBUM ZDJĘĆ </vt:lpstr>
      <vt:lpstr>Slajd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jl4002283@gmail.com</dc:creator>
  <cp:lastModifiedBy>AK</cp:lastModifiedBy>
  <cp:revision>9</cp:revision>
  <dcterms:created xsi:type="dcterms:W3CDTF">2022-04-02T19:54:26Z</dcterms:created>
  <dcterms:modified xsi:type="dcterms:W3CDTF">2022-04-25T12:07:48Z</dcterms:modified>
</cp:coreProperties>
</file>