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542D4-023A-4D7D-8416-4DC5C996F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84BC7CE-3CFD-429E-8D58-337741BF1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05D416-4E8A-4D44-8206-FDA3826F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5B9856-BD5C-4D61-AFE6-F0F3CCBD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8F0773-7667-42AA-B223-FABD6079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401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CC135-9ED8-423B-9775-CA4F1AF01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322448-CEF0-4CC7-98DC-F766D9F98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F9CB8-2798-4B8E-97E9-7DFDE3AC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F1C1D5-360E-45E1-A73E-C65C5163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1BCD01-F470-4D04-A780-15CB5D7A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483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E6FA69-F7BB-4515-BA55-F0BC4618C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5998BA-B1AB-4015-B67A-51324EC71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F368C9-2EEE-4899-B0B7-77D2E433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95C982-8F61-4438-9E5F-D437BE84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3DCDBF-C22B-429A-8BF1-37435329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803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15ACF-BB24-43D8-8C2A-01EF6CEC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EFE749-515D-4A50-842D-479C8E46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3C7F53-888A-4F33-AE1D-6F7B2AE1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491753-5B83-4EED-9DC7-4F8FBEA6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BFD43E-4703-459D-93D5-7A877B93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909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B3210-445B-471F-AD1D-A0B075D4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F35A6A-BF8E-4CCF-BDF6-5A1939259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AABA4B-62B4-40DE-8E7F-4CCBC477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06640F-F8E1-428C-93C8-5C4150D1D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BFF816-8FC0-403C-8684-F3E3DF39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576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8A4A6-F7D5-4049-9A58-EAE56FD8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ADF98B-008C-40A8-ABE9-EDEA0C6D3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DDBE12-717F-4944-8C7A-D6F40224F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538B8F-6533-4172-B589-9BE3777F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016C71-D339-472A-B99C-FD1DE2D7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1D99F0-EC58-47B3-AC17-E1B28A35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504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67037-10D5-4A69-9335-FA364DA2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EDA774-A65F-4A09-9444-F4DC9586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C97EB1-AF2D-4420-B553-015F5E20D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C2D07AE-9F0A-4D6B-A2A2-D8952CCC7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0803BA-F0A7-4E4C-938D-15ED6FB6B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2F80E-AA15-4DC4-9EE5-5299B5C8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AFF284C-36CD-414E-AF39-633212B8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61B574-6F69-4804-8794-06F4C370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622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93A3B-0A8D-4C8F-BF5A-37E9091A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F0EC5C-18A2-4016-86A2-D27786F7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CBC7FE-0AE9-4786-A7BD-5C2961DB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7BB5CC-17B1-446E-AA6E-4B525CD8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948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4F05A8-1531-4812-850F-A5B52AA1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9EA5D4-B12C-489E-9A14-339D0785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1F6D93-DC8E-4EFD-A462-893CFD55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728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17D46-71F2-4A39-84D5-553BE3D1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95BA72-0F98-43F8-B676-DDCF7F11B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25EDC-468E-4F90-9769-5545D913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21E254-CE5E-4D93-8D75-0222EB5E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6683-8F8F-41AA-AF38-F0F84B2B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EE9885-EBE6-45F3-AF6F-82593BE7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809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6A492-3196-4984-A3EA-0B714C94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4A272A-9BBD-45CF-B536-32CD9902E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76431C-CEB3-49F8-84F9-18AF39680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EEB4B9-913B-4D0B-B59F-3BAD723D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001237-F677-467D-8166-434CFA7B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EBA1C8-8CAA-4D5D-AD22-4E420A4B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913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43255B-C18B-4D40-823B-76BE7753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3C1058-E6E1-4F46-9B3E-0A54F28CD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DC6A08-C0FE-4C77-973A-07FF26D72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D346E-2598-463B-8FDB-BD724A98B110}" type="datetimeFigureOut">
              <a:rPr lang="de-AT" smtClean="0"/>
              <a:t>28.03.2022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BAA91D-7DD0-495D-92D6-CB377DDEB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8FE74C-1D16-4753-B621-8F78F7036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8EA4-8EB3-4C6B-B1B3-948B3C504F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29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swolfurt.edupage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D2E09-334E-49A3-8BFC-02EB8348C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4260469"/>
            <a:ext cx="10515600" cy="1325563"/>
          </a:xfrm>
        </p:spPr>
        <p:txBody>
          <a:bodyPr>
            <a:normAutofit/>
          </a:bodyPr>
          <a:lstStyle/>
          <a:p>
            <a:r>
              <a:rPr lang="de-AT" sz="4800" b="1" dirty="0">
                <a:solidFill>
                  <a:schemeClr val="accent6">
                    <a:lumMod val="50000"/>
                  </a:schemeClr>
                </a:solidFill>
              </a:rPr>
              <a:t>Austausch:  Schule – </a:t>
            </a:r>
            <a:r>
              <a:rPr lang="de-AT" sz="4800" b="1" dirty="0" err="1">
                <a:solidFill>
                  <a:schemeClr val="accent6">
                    <a:lumMod val="50000"/>
                  </a:schemeClr>
                </a:solidFill>
              </a:rPr>
              <a:t>SchülerIn</a:t>
            </a:r>
            <a:r>
              <a:rPr lang="de-AT" sz="4800" b="1" dirty="0">
                <a:solidFill>
                  <a:schemeClr val="accent6">
                    <a:lumMod val="50000"/>
                  </a:schemeClr>
                </a:solidFill>
              </a:rPr>
              <a:t> – Eltern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276104-A202-404A-9F7D-2496837A46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0" b="459"/>
          <a:stretch/>
        </p:blipFill>
        <p:spPr>
          <a:xfrm>
            <a:off x="4491691" y="960120"/>
            <a:ext cx="2525233" cy="249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5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90C58-BCBE-430C-85DD-3EAA4578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Wofür verwenden wir </a:t>
            </a:r>
            <a:r>
              <a:rPr lang="de-AT" b="1" dirty="0" err="1">
                <a:solidFill>
                  <a:schemeClr val="accent6">
                    <a:lumMod val="50000"/>
                  </a:schemeClr>
                </a:solidFill>
              </a:rPr>
              <a:t>Edupage</a:t>
            </a:r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3BF170-995A-453C-9E42-32E6E3FE3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02696" cy="4351338"/>
          </a:xfrm>
        </p:spPr>
        <p:txBody>
          <a:bodyPr>
            <a:normAutofit/>
          </a:bodyPr>
          <a:lstStyle/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Einsicht in die Stundenpläne 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Austausch mit den Schülern (auch im Corona-Fall) 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Austausch mit den Eltern 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Krankmeldungen der Kinder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Terminkalender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...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262042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D2E09-334E-49A3-8BFC-02EB8348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Am Handy: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3AF69A-FBDD-4922-AA24-E696114D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App aus dem Store herunterladen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Mit den Zugangsdaten aus der Email einmalig registrieren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dirty="0"/>
              <a:t>Achtung: Email könnte auch im Spamordner sein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dirty="0"/>
              <a:t>Email Sender ist E-Mail-Dienst edupage.org</a:t>
            </a:r>
          </a:p>
          <a:p>
            <a:pPr marL="452438" indent="-452438">
              <a:buClr>
                <a:schemeClr val="accent6">
                  <a:lumMod val="50000"/>
                </a:schemeClr>
              </a:buClr>
              <a:buSzPct val="50000"/>
              <a:buFont typeface="Wingdings" panose="05000000000000000000" pitchFamily="2" charset="2"/>
              <a:buChar char="ü"/>
            </a:pPr>
            <a:r>
              <a:rPr lang="de-AT" sz="4000" dirty="0"/>
              <a:t>Bei Bedarf kann die Email kann auch nochmals verschickt werden! </a:t>
            </a:r>
            <a:r>
              <a:rPr lang="de-AT" sz="2400" dirty="0">
                <a:sym typeface="Wingdings" panose="05000000000000000000" pitchFamily="2" charset="2"/>
              </a:rPr>
              <a:t></a:t>
            </a:r>
            <a:r>
              <a:rPr lang="de-AT" sz="3600" dirty="0">
                <a:sym typeface="Wingdings" panose="05000000000000000000" pitchFamily="2" charset="2"/>
              </a:rPr>
              <a:t> Meldung an die Lehrperson</a:t>
            </a: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155172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D64ACC-22EB-4B30-ABFB-69394A30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3719"/>
            <a:ext cx="10515600" cy="863040"/>
          </a:xfrm>
        </p:spPr>
        <p:txBody>
          <a:bodyPr>
            <a:normAutofit fontScale="90000"/>
          </a:bodyPr>
          <a:lstStyle/>
          <a:p>
            <a:r>
              <a:rPr lang="de-AT" sz="3200" dirty="0"/>
              <a:t>Über die Google-Eingabe „</a:t>
            </a:r>
            <a:r>
              <a:rPr lang="de-AT" sz="3200" dirty="0" err="1"/>
              <a:t>Edupage</a:t>
            </a:r>
            <a:r>
              <a:rPr lang="de-AT" sz="3200" dirty="0"/>
              <a:t>“ kann man sich anmelden und wird weitergeleitet ...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BE0EF6A9-7E8C-4F59-8C60-E51BD468E3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BF022128-1D84-4880-A744-4E03C2EA486D}"/>
              </a:ext>
            </a:extLst>
          </p:cNvPr>
          <p:cNvSpPr txBox="1">
            <a:spLocks/>
          </p:cNvSpPr>
          <p:nvPr/>
        </p:nvSpPr>
        <p:spPr>
          <a:xfrm>
            <a:off x="838200" y="230189"/>
            <a:ext cx="10515600" cy="60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Am PC:</a:t>
            </a:r>
          </a:p>
        </p:txBody>
      </p:sp>
    </p:spTree>
    <p:extLst>
      <p:ext uri="{BB962C8B-B14F-4D97-AF65-F5344CB8AC3E}">
        <p14:creationId xmlns:p14="http://schemas.microsoft.com/office/powerpoint/2010/main" val="77103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4D66F9-09DD-469A-BF7C-B58DC92D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02" y="228797"/>
            <a:ext cx="1506587" cy="583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err="1"/>
              <a:t>oder</a:t>
            </a:r>
            <a:r>
              <a:rPr lang="en-US" sz="3200" dirty="0"/>
              <a:t> 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C0320BD-F7C1-497C-BFB9-E6B06B71B1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81" r="9006"/>
          <a:stretch/>
        </p:blipFill>
        <p:spPr>
          <a:xfrm>
            <a:off x="545238" y="858525"/>
            <a:ext cx="7607244" cy="521118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094B24-3C4B-48D5-AF79-DBB5C46C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590" y="376913"/>
            <a:ext cx="6704393" cy="57478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3200" dirty="0">
                <a:hlinkClick r:id="rId3"/>
              </a:rPr>
              <a:t>https://mswolfurt.edupage.org/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028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E1FC5643E8E04494EE863AB9E5A159" ma:contentTypeVersion="10" ma:contentTypeDescription="Ein neues Dokument erstellen." ma:contentTypeScope="" ma:versionID="23d9a64b7de008cf9660c0725f4eebbd">
  <xsd:schema xmlns:xsd="http://www.w3.org/2001/XMLSchema" xmlns:xs="http://www.w3.org/2001/XMLSchema" xmlns:p="http://schemas.microsoft.com/office/2006/metadata/properties" xmlns:ns3="0b25fad0-6bf7-4260-865e-238199726f73" targetNamespace="http://schemas.microsoft.com/office/2006/metadata/properties" ma:root="true" ma:fieldsID="08d6c4e77323f1c5510a3f89a9073837" ns3:_="">
    <xsd:import namespace="0b25fad0-6bf7-4260-865e-238199726f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5fad0-6bf7-4260-865e-238199726f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05EE6F-138B-4682-8176-08BCC61814F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b25fad0-6bf7-4260-865e-238199726f7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D099F8-E1CB-4AD5-AC32-B768ADDD32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51FBAA-1853-4013-AF5C-FD171A4E11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25fad0-6bf7-4260-865e-238199726f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Breitbild</PresentationFormat>
  <Paragraphs>18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Austausch:  Schule – SchülerIn – Eltern </vt:lpstr>
      <vt:lpstr>Wofür verwenden wir Edupage?</vt:lpstr>
      <vt:lpstr>Am Handy:</vt:lpstr>
      <vt:lpstr>Über die Google-Eingabe „Edupage“ kann man sich anmelden und wird weitergeleitet ...</vt:lpstr>
      <vt:lpstr>oder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Edupage</dc:title>
  <dc:creator>Romana Breier</dc:creator>
  <cp:lastModifiedBy>Direktion</cp:lastModifiedBy>
  <cp:revision>7</cp:revision>
  <dcterms:created xsi:type="dcterms:W3CDTF">2020-10-02T05:08:23Z</dcterms:created>
  <dcterms:modified xsi:type="dcterms:W3CDTF">2022-03-28T08:55:38Z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0x010100E3E1FC5643E8E04494EE863AB9E5A159</vt:lpwstr>
  </property>
</Properties>
</file>