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209" autoAdjust="0"/>
    <p:restoredTop sz="94660"/>
  </p:normalViewPr>
  <p:slideViewPr>
    <p:cSldViewPr>
      <p:cViewPr varScale="1">
        <p:scale>
          <a:sx n="68" d="100"/>
          <a:sy n="68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7F0F6D-685D-48F0-A8B0-BA1580DECFDA}" type="datetimeFigureOut">
              <a:rPr lang="pl-PL" smtClean="0"/>
              <a:pPr/>
              <a:t>2020-10-18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4C4D66-29F6-445D-8179-F792EFFABB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F0F6D-685D-48F0-A8B0-BA1580DECFDA}" type="datetimeFigureOut">
              <a:rPr lang="pl-PL" smtClean="0"/>
              <a:pPr/>
              <a:t>2020-10-18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4C4D66-29F6-445D-8179-F792EFFABB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F0F6D-685D-48F0-A8B0-BA1580DECFDA}" type="datetimeFigureOut">
              <a:rPr lang="pl-PL" smtClean="0"/>
              <a:pPr/>
              <a:t>2020-10-18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4C4D66-29F6-445D-8179-F792EFFABB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F0F6D-685D-48F0-A8B0-BA1580DECFDA}" type="datetimeFigureOut">
              <a:rPr lang="pl-PL" smtClean="0"/>
              <a:pPr/>
              <a:t>2020-10-18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4C4D66-29F6-445D-8179-F792EFFABB3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F0F6D-685D-48F0-A8B0-BA1580DECFDA}" type="datetimeFigureOut">
              <a:rPr lang="pl-PL" smtClean="0"/>
              <a:pPr/>
              <a:t>2020-10-18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4C4D66-29F6-445D-8179-F792EFFABB3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F0F6D-685D-48F0-A8B0-BA1580DECFDA}" type="datetimeFigureOut">
              <a:rPr lang="pl-PL" smtClean="0"/>
              <a:pPr/>
              <a:t>2020-10-18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4C4D66-29F6-445D-8179-F792EFFABB3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F0F6D-685D-48F0-A8B0-BA1580DECFDA}" type="datetimeFigureOut">
              <a:rPr lang="pl-PL" smtClean="0"/>
              <a:pPr/>
              <a:t>2020-10-18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4C4D66-29F6-445D-8179-F792EFFABB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F0F6D-685D-48F0-A8B0-BA1580DECFDA}" type="datetimeFigureOut">
              <a:rPr lang="pl-PL" smtClean="0"/>
              <a:pPr/>
              <a:t>2020-10-18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4C4D66-29F6-445D-8179-F792EFFABB3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F0F6D-685D-48F0-A8B0-BA1580DECFDA}" type="datetimeFigureOut">
              <a:rPr lang="pl-PL" smtClean="0"/>
              <a:pPr/>
              <a:t>2020-10-18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4C4D66-29F6-445D-8179-F792EFFABB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7F0F6D-685D-48F0-A8B0-BA1580DECFDA}" type="datetimeFigureOut">
              <a:rPr lang="pl-PL" smtClean="0"/>
              <a:pPr/>
              <a:t>2020-10-18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4C4D66-29F6-445D-8179-F792EFFABB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7F0F6D-685D-48F0-A8B0-BA1580DECFDA}" type="datetimeFigureOut">
              <a:rPr lang="pl-PL" smtClean="0"/>
              <a:pPr/>
              <a:t>2020-10-18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4C4D66-29F6-445D-8179-F792EFFABB3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7F0F6D-685D-48F0-A8B0-BA1580DECFDA}" type="datetimeFigureOut">
              <a:rPr lang="pl-PL" smtClean="0"/>
              <a:pPr/>
              <a:t>2020-10-18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4C4D66-29F6-445D-8179-F792EFFABB3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207167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err="1" smtClean="0">
                <a:solidFill>
                  <a:schemeClr val="tx1"/>
                </a:solidFill>
                <a:latin typeface="Segoe Print" pitchFamily="2" charset="0"/>
              </a:rPr>
              <a:t>Traditional</a:t>
            </a:r>
            <a:r>
              <a:rPr lang="pl-PL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Segoe Print" pitchFamily="2" charset="0"/>
              </a:rPr>
              <a:t>Polish</a:t>
            </a:r>
            <a:r>
              <a:rPr lang="pl-PL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latin typeface="Segoe Print" pitchFamily="2" charset="0"/>
              </a:rPr>
              <a:t>cuisine</a:t>
            </a:r>
            <a:endParaRPr lang="pl-PL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00166" y="1571612"/>
            <a:ext cx="4543428" cy="34004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3200" dirty="0" err="1" smtClean="0">
                <a:latin typeface="Segoe Print" pitchFamily="2" charset="0"/>
              </a:rPr>
              <a:t>Components</a:t>
            </a:r>
            <a:r>
              <a:rPr lang="pl-PL" sz="3200" dirty="0" smtClean="0">
                <a:latin typeface="Segoe Print" pitchFamily="2" charset="0"/>
              </a:rPr>
              <a:t> </a:t>
            </a:r>
            <a:r>
              <a:rPr lang="pl-PL" sz="3100" dirty="0" smtClean="0">
                <a:latin typeface="Segoe Print" pitchFamily="2" charset="0"/>
              </a:rPr>
              <a:t>/ </a:t>
            </a:r>
            <a:r>
              <a:rPr lang="pl-PL" sz="2300" dirty="0" smtClean="0">
                <a:latin typeface="Segoe Print" pitchFamily="2" charset="0"/>
              </a:rPr>
              <a:t>75 </a:t>
            </a:r>
            <a:r>
              <a:rPr lang="pl-PL" sz="2300" dirty="0" err="1" smtClean="0">
                <a:latin typeface="Segoe Print" pitchFamily="2" charset="0"/>
              </a:rPr>
              <a:t>pieces</a:t>
            </a:r>
            <a:endParaRPr lang="pl-PL" sz="2300" dirty="0" smtClean="0">
              <a:latin typeface="Segoe Print" pitchFamily="2" charset="0"/>
            </a:endParaRPr>
          </a:p>
          <a:p>
            <a:r>
              <a:rPr lang="en-US" sz="2200" dirty="0">
                <a:latin typeface="Segoe Print" pitchFamily="2" charset="0"/>
              </a:rPr>
              <a:t>500 g of white or semi-fat cheese</a:t>
            </a:r>
          </a:p>
          <a:p>
            <a:r>
              <a:rPr lang="en-US" sz="2200" dirty="0" smtClean="0">
                <a:latin typeface="Segoe Print" pitchFamily="2" charset="0"/>
              </a:rPr>
              <a:t>500 </a:t>
            </a:r>
            <a:r>
              <a:rPr lang="en-US" sz="2200" dirty="0">
                <a:latin typeface="Segoe Print" pitchFamily="2" charset="0"/>
              </a:rPr>
              <a:t>g of potatoes</a:t>
            </a:r>
          </a:p>
          <a:p>
            <a:r>
              <a:rPr lang="en-US" sz="2200" dirty="0">
                <a:latin typeface="Segoe Print" pitchFamily="2" charset="0"/>
              </a:rPr>
              <a:t>2 teaspoons of salt (or to taste</a:t>
            </a:r>
            <a:r>
              <a:rPr lang="en-US" sz="2200" dirty="0" smtClean="0">
                <a:latin typeface="Segoe Print" pitchFamily="2" charset="0"/>
              </a:rPr>
              <a:t>)</a:t>
            </a:r>
            <a:endParaRPr lang="pl-PL" sz="2200" dirty="0" smtClean="0">
              <a:latin typeface="Segoe Print" pitchFamily="2" charset="0"/>
            </a:endParaRPr>
          </a:p>
          <a:p>
            <a:r>
              <a:rPr lang="pl-PL" sz="2200" dirty="0" smtClean="0">
                <a:latin typeface="Segoe Print" pitchFamily="2" charset="0"/>
              </a:rPr>
              <a:t>½ </a:t>
            </a:r>
            <a:r>
              <a:rPr lang="en-US" sz="2200" dirty="0" smtClean="0">
                <a:latin typeface="Segoe Print" pitchFamily="2" charset="0"/>
              </a:rPr>
              <a:t> </a:t>
            </a:r>
            <a:r>
              <a:rPr lang="en-US" sz="2200" dirty="0">
                <a:latin typeface="Segoe Print" pitchFamily="2" charset="0"/>
              </a:rPr>
              <a:t>teaspoon of ground herbal or black pepper</a:t>
            </a:r>
          </a:p>
          <a:p>
            <a:pPr>
              <a:buNone/>
            </a:pPr>
            <a:r>
              <a:rPr lang="en-US" sz="2400" dirty="0">
                <a:latin typeface="Segoe Print" pitchFamily="2" charset="0"/>
              </a:rPr>
              <a:t/>
            </a:r>
            <a:br>
              <a:rPr lang="en-US" sz="2400" dirty="0">
                <a:latin typeface="Segoe Print" pitchFamily="2" charset="0"/>
              </a:rPr>
            </a:br>
            <a:endParaRPr lang="pl-PL" sz="2400" dirty="0">
              <a:latin typeface="Segoe Print" pitchFamily="2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6370" cy="1143000"/>
          </a:xfrm>
        </p:spPr>
        <p:txBody>
          <a:bodyPr>
            <a:normAutofit/>
          </a:bodyPr>
          <a:lstStyle/>
          <a:p>
            <a:r>
              <a:rPr lang="pl-PL" dirty="0" err="1" smtClean="0">
                <a:latin typeface="Segoe Print" pitchFamily="2" charset="0"/>
              </a:rPr>
              <a:t>Russian</a:t>
            </a:r>
            <a:r>
              <a:rPr lang="pl-PL" dirty="0" smtClean="0">
                <a:latin typeface="Segoe Print" pitchFamily="2" charset="0"/>
              </a:rPr>
              <a:t> </a:t>
            </a:r>
            <a:r>
              <a:rPr lang="pl-PL" dirty="0" err="1" smtClean="0">
                <a:latin typeface="Segoe Print" pitchFamily="2" charset="0"/>
              </a:rPr>
              <a:t>dumplings</a:t>
            </a:r>
            <a:endParaRPr lang="pl-PL" dirty="0">
              <a:latin typeface="Segoe Print" pitchFamily="2" charset="0"/>
            </a:endParaRPr>
          </a:p>
        </p:txBody>
      </p:sp>
      <p:pic>
        <p:nvPicPr>
          <p:cNvPr id="1029" name="Picture 5" descr="https://tse3.mm.bing.net/th?id=OIP._vzOlj9N9R53WHWcYWQsIgHaEK&amp;pid=Api&amp;P=0&amp;w=337&amp;h=1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51852">
            <a:off x="5084681" y="4445501"/>
            <a:ext cx="3209925" cy="1809751"/>
          </a:xfrm>
          <a:prstGeom prst="roundRect">
            <a:avLst>
              <a:gd name="adj" fmla="val 3471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29058" y="1357298"/>
            <a:ext cx="5043494" cy="3876498"/>
          </a:xfrm>
        </p:spPr>
        <p:txBody>
          <a:bodyPr/>
          <a:lstStyle/>
          <a:p>
            <a:pPr algn="ctr">
              <a:buNone/>
            </a:pPr>
            <a:r>
              <a:rPr lang="pl-PL" dirty="0" err="1" smtClean="0">
                <a:latin typeface="Segoe Print" pitchFamily="2" charset="0"/>
              </a:rPr>
              <a:t>Components</a:t>
            </a:r>
            <a:r>
              <a:rPr lang="pl-PL" sz="2800" dirty="0" smtClean="0">
                <a:latin typeface="Segoe Print" pitchFamily="2" charset="0"/>
              </a:rPr>
              <a:t> / </a:t>
            </a:r>
            <a:r>
              <a:rPr lang="pl-PL" sz="2000" dirty="0" smtClean="0">
                <a:latin typeface="Segoe Print" pitchFamily="2" charset="0"/>
              </a:rPr>
              <a:t>3 </a:t>
            </a:r>
            <a:r>
              <a:rPr lang="pl-PL" sz="2000" dirty="0" err="1" smtClean="0">
                <a:latin typeface="Segoe Print" pitchFamily="2" charset="0"/>
              </a:rPr>
              <a:t>servings</a:t>
            </a:r>
            <a:r>
              <a:rPr lang="pl-PL" sz="2000" dirty="0" smtClean="0">
                <a:latin typeface="Segoe Print" pitchFamily="2" charset="0"/>
              </a:rPr>
              <a:t> / </a:t>
            </a:r>
            <a:r>
              <a:rPr lang="pl-PL" sz="2000" dirty="0" err="1" smtClean="0">
                <a:latin typeface="Segoe Print" pitchFamily="2" charset="0"/>
              </a:rPr>
              <a:t>about</a:t>
            </a:r>
            <a:r>
              <a:rPr lang="pl-PL" sz="2000" dirty="0" smtClean="0">
                <a:latin typeface="Segoe Print" pitchFamily="2" charset="0"/>
              </a:rPr>
              <a:t> 30 </a:t>
            </a:r>
            <a:r>
              <a:rPr lang="pl-PL" sz="2000" dirty="0" err="1" smtClean="0">
                <a:latin typeface="Segoe Print" pitchFamily="2" charset="0"/>
              </a:rPr>
              <a:t>pieces</a:t>
            </a:r>
            <a:endParaRPr lang="pl-PL" sz="2000" dirty="0" smtClean="0">
              <a:latin typeface="Segoe Print" pitchFamily="2" charset="0"/>
            </a:endParaRPr>
          </a:p>
          <a:p>
            <a:r>
              <a:rPr lang="pl-PL" sz="2000" dirty="0" err="1" smtClean="0">
                <a:latin typeface="Segoe Print" pitchFamily="2" charset="0"/>
              </a:rPr>
              <a:t>About</a:t>
            </a:r>
            <a:r>
              <a:rPr lang="pl-PL" sz="2000" dirty="0" smtClean="0">
                <a:latin typeface="Segoe Print" pitchFamily="2" charset="0"/>
              </a:rPr>
              <a:t> 500g of </a:t>
            </a:r>
            <a:r>
              <a:rPr lang="pl-PL" sz="2000" dirty="0" err="1" smtClean="0">
                <a:latin typeface="Segoe Print" pitchFamily="2" charset="0"/>
              </a:rPr>
              <a:t>boiled</a:t>
            </a:r>
            <a:r>
              <a:rPr lang="pl-PL" sz="2000" dirty="0" smtClean="0">
                <a:latin typeface="Segoe Print" pitchFamily="2" charset="0"/>
              </a:rPr>
              <a:t> </a:t>
            </a:r>
            <a:r>
              <a:rPr lang="pl-PL" sz="2000" dirty="0" err="1" smtClean="0">
                <a:latin typeface="Segoe Print" pitchFamily="2" charset="0"/>
              </a:rPr>
              <a:t>potatoes</a:t>
            </a:r>
            <a:endParaRPr lang="pl-PL" sz="2000" dirty="0" smtClean="0">
              <a:latin typeface="Segoe Print" pitchFamily="2" charset="0"/>
            </a:endParaRPr>
          </a:p>
          <a:p>
            <a:r>
              <a:rPr lang="pl-PL" sz="2000" dirty="0" err="1" smtClean="0">
                <a:latin typeface="Segoe Print" pitchFamily="2" charset="0"/>
              </a:rPr>
              <a:t>Potato</a:t>
            </a:r>
            <a:r>
              <a:rPr lang="pl-PL" sz="2000" dirty="0" smtClean="0">
                <a:latin typeface="Segoe Print" pitchFamily="2" charset="0"/>
              </a:rPr>
              <a:t> </a:t>
            </a:r>
            <a:r>
              <a:rPr lang="pl-PL" sz="2000" dirty="0" err="1" smtClean="0">
                <a:latin typeface="Segoe Print" pitchFamily="2" charset="0"/>
              </a:rPr>
              <a:t>flour</a:t>
            </a:r>
            <a:r>
              <a:rPr lang="pl-PL" sz="2000" dirty="0" smtClean="0">
                <a:latin typeface="Segoe Print" pitchFamily="2" charset="0"/>
              </a:rPr>
              <a:t> / </a:t>
            </a:r>
            <a:r>
              <a:rPr lang="pl-PL" sz="2000" dirty="0" err="1" smtClean="0">
                <a:latin typeface="Segoe Print" pitchFamily="2" charset="0"/>
              </a:rPr>
              <a:t>potato</a:t>
            </a:r>
            <a:r>
              <a:rPr lang="pl-PL" sz="2000" dirty="0" smtClean="0">
                <a:latin typeface="Segoe Print" pitchFamily="2" charset="0"/>
              </a:rPr>
              <a:t> </a:t>
            </a:r>
            <a:r>
              <a:rPr lang="pl-PL" sz="2000" dirty="0" err="1" smtClean="0">
                <a:latin typeface="Segoe Print" pitchFamily="2" charset="0"/>
              </a:rPr>
              <a:t>starch</a:t>
            </a:r>
            <a:endParaRPr lang="pl-PL" sz="2000" dirty="0" smtClean="0">
              <a:latin typeface="Segoe Print" pitchFamily="2" charset="0"/>
            </a:endParaRPr>
          </a:p>
          <a:p>
            <a:r>
              <a:rPr lang="pl-PL" sz="2000" dirty="0" smtClean="0">
                <a:latin typeface="Segoe Print" pitchFamily="2" charset="0"/>
              </a:rPr>
              <a:t>1 </a:t>
            </a:r>
            <a:r>
              <a:rPr lang="pl-PL" sz="2000" dirty="0" err="1" smtClean="0">
                <a:latin typeface="Segoe Print" pitchFamily="2" charset="0"/>
              </a:rPr>
              <a:t>egg</a:t>
            </a:r>
            <a:endParaRPr lang="pl-PL" sz="2000" dirty="0" smtClean="0">
              <a:latin typeface="Segoe Print" pitchFamily="2" charset="0"/>
            </a:endParaRPr>
          </a:p>
          <a:p>
            <a:r>
              <a:rPr lang="pl-PL" sz="2000" dirty="0" smtClean="0">
                <a:latin typeface="Segoe Print" pitchFamily="2" charset="0"/>
              </a:rPr>
              <a:t>salt</a:t>
            </a:r>
            <a:endParaRPr lang="pl-PL" sz="2400" dirty="0">
              <a:latin typeface="Segoe Print" pitchFamily="2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Segoe Print" pitchFamily="2" charset="0"/>
              </a:rPr>
              <a:t>Silesian</a:t>
            </a:r>
            <a:r>
              <a:rPr lang="pl-PL" dirty="0" smtClean="0">
                <a:latin typeface="Segoe Print" pitchFamily="2" charset="0"/>
              </a:rPr>
              <a:t> </a:t>
            </a:r>
            <a:r>
              <a:rPr lang="pl-PL" dirty="0" err="1" smtClean="0">
                <a:latin typeface="Segoe Print" pitchFamily="2" charset="0"/>
              </a:rPr>
              <a:t>noodles</a:t>
            </a:r>
            <a:endParaRPr lang="pl-PL" dirty="0">
              <a:latin typeface="Segoe Print" pitchFamily="2" charset="0"/>
            </a:endParaRPr>
          </a:p>
        </p:txBody>
      </p:sp>
      <p:pic>
        <p:nvPicPr>
          <p:cNvPr id="52226" name="Picture 2" descr="https://tse3.mm.bing.net/th?id=OIP.KFXpYR3miRolrjoLkfGbSAHaEK&amp;pid=Api&amp;P=0&amp;w=283&amp;h=1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38904">
            <a:off x="600967" y="2910960"/>
            <a:ext cx="3051616" cy="17145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2228" name="Picture 4" descr="https://tse1.mm.bing.net/th?id=OIP.u2GUWQj2bL3oD7pVYsThRAHaFT&amp;pid=Api&amp;P=0&amp;w=218&amp;h=1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60455">
            <a:off x="5357817" y="4643446"/>
            <a:ext cx="2595581" cy="185738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4543428" cy="45908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err="1" smtClean="0">
                <a:latin typeface="Segoe Print" pitchFamily="2" charset="0"/>
              </a:rPr>
              <a:t>Components</a:t>
            </a:r>
            <a:r>
              <a:rPr lang="pl-PL" dirty="0" smtClean="0">
                <a:latin typeface="Segoe Print" pitchFamily="2" charset="0"/>
              </a:rPr>
              <a:t> / </a:t>
            </a:r>
            <a:r>
              <a:rPr lang="pl-PL" sz="2000" dirty="0" smtClean="0">
                <a:latin typeface="Segoe Print" pitchFamily="2" charset="0"/>
              </a:rPr>
              <a:t>12 </a:t>
            </a:r>
            <a:r>
              <a:rPr lang="pl-PL" sz="2000" dirty="0" err="1" smtClean="0">
                <a:latin typeface="Segoe Print" pitchFamily="2" charset="0"/>
              </a:rPr>
              <a:t>servings</a:t>
            </a:r>
            <a:endParaRPr lang="pl-PL" sz="2000" dirty="0" smtClean="0">
              <a:latin typeface="Segoe Print" pitchFamily="2" charset="0"/>
            </a:endParaRPr>
          </a:p>
          <a:p>
            <a:pPr>
              <a:buNone/>
            </a:pPr>
            <a:r>
              <a:rPr lang="pl-PL" sz="2000" dirty="0" err="1" smtClean="0">
                <a:latin typeface="Segoe Print" pitchFamily="2" charset="0"/>
              </a:rPr>
              <a:t>Cake</a:t>
            </a:r>
            <a:r>
              <a:rPr lang="pl-PL" sz="2000" dirty="0" smtClean="0">
                <a:latin typeface="Segoe Print" pitchFamily="2" charset="0"/>
              </a:rPr>
              <a:t>:</a:t>
            </a:r>
          </a:p>
          <a:p>
            <a:r>
              <a:rPr lang="pl-PL" sz="1800" dirty="0" smtClean="0">
                <a:latin typeface="Segoe Print" pitchFamily="2" charset="0"/>
              </a:rPr>
              <a:t>300 g of </a:t>
            </a:r>
            <a:r>
              <a:rPr lang="pl-PL" sz="1800" dirty="0" err="1" smtClean="0">
                <a:latin typeface="Segoe Print" pitchFamily="2" charset="0"/>
              </a:rPr>
              <a:t>flour</a:t>
            </a:r>
            <a:endParaRPr lang="pl-PL" sz="1800" dirty="0" smtClean="0">
              <a:latin typeface="Segoe Print" pitchFamily="2" charset="0"/>
            </a:endParaRPr>
          </a:p>
          <a:p>
            <a:r>
              <a:rPr lang="pl-PL" sz="1800" dirty="0" smtClean="0">
                <a:latin typeface="Segoe Print" pitchFamily="2" charset="0"/>
              </a:rPr>
              <a:t>250 g </a:t>
            </a:r>
            <a:r>
              <a:rPr lang="pl-PL" sz="1800" dirty="0" err="1" smtClean="0">
                <a:latin typeface="Segoe Print" pitchFamily="2" charset="0"/>
              </a:rPr>
              <a:t>cold</a:t>
            </a:r>
            <a:r>
              <a:rPr lang="pl-PL" sz="1800" dirty="0" smtClean="0">
                <a:latin typeface="Segoe Print" pitchFamily="2" charset="0"/>
              </a:rPr>
              <a:t> </a:t>
            </a:r>
            <a:r>
              <a:rPr lang="pl-PL" sz="1800" dirty="0" err="1" smtClean="0">
                <a:latin typeface="Segoe Print" pitchFamily="2" charset="0"/>
              </a:rPr>
              <a:t>butter</a:t>
            </a:r>
            <a:r>
              <a:rPr lang="pl-PL" sz="1800" dirty="0" smtClean="0">
                <a:latin typeface="Segoe Print" pitchFamily="2" charset="0"/>
              </a:rPr>
              <a:t> (50g </a:t>
            </a:r>
            <a:r>
              <a:rPr lang="pl-PL" sz="1800" dirty="0" err="1" smtClean="0">
                <a:latin typeface="Segoe Print" pitchFamily="2" charset="0"/>
              </a:rPr>
              <a:t>butter</a:t>
            </a:r>
            <a:r>
              <a:rPr lang="pl-PL" sz="1800" dirty="0" smtClean="0">
                <a:latin typeface="Segoe Print" pitchFamily="2" charset="0"/>
              </a:rPr>
              <a:t> </a:t>
            </a:r>
            <a:r>
              <a:rPr lang="pl-PL" sz="1800" dirty="0" err="1" smtClean="0">
                <a:latin typeface="Segoe Print" pitchFamily="2" charset="0"/>
              </a:rPr>
              <a:t>can</a:t>
            </a:r>
            <a:r>
              <a:rPr lang="pl-PL" sz="1800" dirty="0" smtClean="0">
                <a:latin typeface="Segoe Print" pitchFamily="2" charset="0"/>
              </a:rPr>
              <a:t> be </a:t>
            </a:r>
            <a:r>
              <a:rPr lang="pl-PL" sz="1800" dirty="0" err="1" smtClean="0">
                <a:latin typeface="Segoe Print" pitchFamily="2" charset="0"/>
              </a:rPr>
              <a:t>replaced</a:t>
            </a:r>
            <a:r>
              <a:rPr lang="pl-PL" sz="1800" dirty="0" smtClean="0">
                <a:latin typeface="Segoe Print" pitchFamily="2" charset="0"/>
              </a:rPr>
              <a:t> </a:t>
            </a:r>
            <a:r>
              <a:rPr lang="pl-PL" sz="1800" dirty="0" err="1" smtClean="0">
                <a:latin typeface="Segoe Print" pitchFamily="2" charset="0"/>
              </a:rPr>
              <a:t>with</a:t>
            </a:r>
            <a:r>
              <a:rPr lang="pl-PL" sz="1800" dirty="0" smtClean="0">
                <a:latin typeface="Segoe Print" pitchFamily="2" charset="0"/>
              </a:rPr>
              <a:t> </a:t>
            </a:r>
            <a:r>
              <a:rPr lang="pl-PL" sz="1800" dirty="0" err="1" smtClean="0">
                <a:latin typeface="Segoe Print" pitchFamily="2" charset="0"/>
              </a:rPr>
              <a:t>lard</a:t>
            </a:r>
            <a:r>
              <a:rPr lang="pl-PL" sz="1800" dirty="0" smtClean="0">
                <a:latin typeface="Segoe Print" pitchFamily="2" charset="0"/>
              </a:rPr>
              <a:t>)</a:t>
            </a:r>
          </a:p>
          <a:p>
            <a:r>
              <a:rPr lang="pl-PL" sz="1800" dirty="0" smtClean="0">
                <a:latin typeface="Segoe Print" pitchFamily="2" charset="0"/>
              </a:rPr>
              <a:t>1,5 </a:t>
            </a:r>
            <a:r>
              <a:rPr lang="pl-PL" sz="1800" dirty="0" err="1" smtClean="0">
                <a:latin typeface="Segoe Print" pitchFamily="2" charset="0"/>
              </a:rPr>
              <a:t>teaspoons</a:t>
            </a:r>
            <a:r>
              <a:rPr lang="pl-PL" sz="1800" dirty="0" smtClean="0">
                <a:latin typeface="Segoe Print" pitchFamily="2" charset="0"/>
              </a:rPr>
              <a:t> of </a:t>
            </a:r>
            <a:r>
              <a:rPr lang="pl-PL" sz="1800" dirty="0" err="1" smtClean="0">
                <a:latin typeface="Segoe Print" pitchFamily="2" charset="0"/>
              </a:rPr>
              <a:t>baking</a:t>
            </a:r>
            <a:r>
              <a:rPr lang="pl-PL" sz="1800" dirty="0" smtClean="0">
                <a:latin typeface="Segoe Print" pitchFamily="2" charset="0"/>
              </a:rPr>
              <a:t> </a:t>
            </a:r>
            <a:r>
              <a:rPr lang="pl-PL" sz="1800" dirty="0" err="1" smtClean="0">
                <a:latin typeface="Segoe Print" pitchFamily="2" charset="0"/>
              </a:rPr>
              <a:t>powder</a:t>
            </a:r>
            <a:endParaRPr lang="pl-PL" sz="1800" dirty="0" smtClean="0">
              <a:latin typeface="Segoe Print" pitchFamily="2" charset="0"/>
            </a:endParaRPr>
          </a:p>
          <a:p>
            <a:r>
              <a:rPr lang="pl-PL" sz="1800" dirty="0" smtClean="0">
                <a:latin typeface="Segoe Print" pitchFamily="2" charset="0"/>
              </a:rPr>
              <a:t>5 </a:t>
            </a:r>
            <a:r>
              <a:rPr lang="pl-PL" sz="1800" dirty="0" err="1" smtClean="0">
                <a:latin typeface="Segoe Print" pitchFamily="2" charset="0"/>
              </a:rPr>
              <a:t>tablespoons</a:t>
            </a:r>
            <a:r>
              <a:rPr lang="pl-PL" sz="1800" dirty="0" smtClean="0">
                <a:latin typeface="Segoe Print" pitchFamily="2" charset="0"/>
              </a:rPr>
              <a:t> of </a:t>
            </a:r>
            <a:r>
              <a:rPr lang="pl-PL" sz="1800" dirty="0" err="1" smtClean="0">
                <a:latin typeface="Segoe Print" pitchFamily="2" charset="0"/>
              </a:rPr>
              <a:t>sugar</a:t>
            </a:r>
            <a:endParaRPr lang="pl-PL" sz="1800" dirty="0" smtClean="0">
              <a:latin typeface="Segoe Print" pitchFamily="2" charset="0"/>
            </a:endParaRPr>
          </a:p>
          <a:p>
            <a:r>
              <a:rPr lang="pl-PL" sz="1800" dirty="0" smtClean="0">
                <a:latin typeface="Segoe Print" pitchFamily="2" charset="0"/>
              </a:rPr>
              <a:t>1 </a:t>
            </a:r>
            <a:r>
              <a:rPr lang="pl-PL" sz="1800" dirty="0" err="1" smtClean="0">
                <a:latin typeface="Segoe Print" pitchFamily="2" charset="0"/>
              </a:rPr>
              <a:t>tablespoons</a:t>
            </a:r>
            <a:r>
              <a:rPr lang="pl-PL" sz="1800" dirty="0" smtClean="0">
                <a:latin typeface="Segoe Print" pitchFamily="2" charset="0"/>
              </a:rPr>
              <a:t> of </a:t>
            </a:r>
            <a:r>
              <a:rPr lang="pl-PL" sz="1800" dirty="0" err="1" smtClean="0">
                <a:latin typeface="Segoe Print" pitchFamily="2" charset="0"/>
              </a:rPr>
              <a:t>vanilla</a:t>
            </a:r>
            <a:r>
              <a:rPr lang="pl-PL" sz="1800" dirty="0" smtClean="0">
                <a:latin typeface="Segoe Print" pitchFamily="2" charset="0"/>
              </a:rPr>
              <a:t> </a:t>
            </a:r>
            <a:r>
              <a:rPr lang="pl-PL" sz="1800" dirty="0" err="1" smtClean="0">
                <a:latin typeface="Segoe Print" pitchFamily="2" charset="0"/>
              </a:rPr>
              <a:t>sugar</a:t>
            </a:r>
            <a:endParaRPr lang="pl-PL" sz="1800" dirty="0" smtClean="0">
              <a:latin typeface="Segoe Print" pitchFamily="2" charset="0"/>
            </a:endParaRPr>
          </a:p>
          <a:p>
            <a:r>
              <a:rPr lang="pl-PL" sz="1800" dirty="0" smtClean="0">
                <a:latin typeface="Segoe Print" pitchFamily="2" charset="0"/>
              </a:rPr>
              <a:t>1 </a:t>
            </a:r>
            <a:r>
              <a:rPr lang="pl-PL" sz="1800" dirty="0" err="1" smtClean="0">
                <a:latin typeface="Segoe Print" pitchFamily="2" charset="0"/>
              </a:rPr>
              <a:t>egg</a:t>
            </a:r>
            <a:endParaRPr lang="pl-PL" sz="1800" dirty="0" smtClean="0">
              <a:latin typeface="Segoe Print" pitchFamily="2" charset="0"/>
            </a:endParaRPr>
          </a:p>
          <a:p>
            <a:pPr>
              <a:buNone/>
            </a:pPr>
            <a:r>
              <a:rPr lang="pl-PL" sz="2000" dirty="0" err="1" smtClean="0">
                <a:latin typeface="Segoe Print" pitchFamily="2" charset="0"/>
              </a:rPr>
              <a:t>Apples</a:t>
            </a:r>
            <a:r>
              <a:rPr lang="pl-PL" sz="2000" dirty="0" smtClean="0">
                <a:latin typeface="Segoe Print" pitchFamily="2" charset="0"/>
              </a:rPr>
              <a:t>:</a:t>
            </a:r>
          </a:p>
          <a:p>
            <a:r>
              <a:rPr lang="pl-PL" sz="1400" dirty="0" smtClean="0">
                <a:latin typeface="Segoe Print" pitchFamily="2" charset="0"/>
              </a:rPr>
              <a:t>1.5 kg of </a:t>
            </a:r>
            <a:r>
              <a:rPr lang="pl-PL" sz="1400" dirty="0" err="1" smtClean="0">
                <a:latin typeface="Segoe Print" pitchFamily="2" charset="0"/>
              </a:rPr>
              <a:t>apples</a:t>
            </a:r>
            <a:r>
              <a:rPr lang="pl-PL" sz="1400" dirty="0" smtClean="0">
                <a:latin typeface="Segoe Print" pitchFamily="2" charset="0"/>
              </a:rPr>
              <a:t> (</a:t>
            </a:r>
            <a:r>
              <a:rPr lang="pl-PL" sz="1400" dirty="0" err="1" smtClean="0">
                <a:latin typeface="Segoe Print" pitchFamily="2" charset="0"/>
              </a:rPr>
              <a:t>e.g</a:t>
            </a:r>
            <a:r>
              <a:rPr lang="pl-PL" sz="1400" dirty="0" smtClean="0">
                <a:latin typeface="Segoe Print" pitchFamily="2" charset="0"/>
              </a:rPr>
              <a:t>. Reneta, </a:t>
            </a:r>
            <a:r>
              <a:rPr lang="pl-PL" sz="1400" dirty="0" err="1" smtClean="0">
                <a:latin typeface="Segoe Print" pitchFamily="2" charset="0"/>
              </a:rPr>
              <a:t>Antonovka</a:t>
            </a:r>
            <a:r>
              <a:rPr lang="pl-PL" sz="1400" dirty="0" smtClean="0">
                <a:latin typeface="Segoe Print" pitchFamily="2" charset="0"/>
              </a:rPr>
              <a:t>) </a:t>
            </a:r>
            <a:r>
              <a:rPr lang="pl-PL" sz="1400" dirty="0" err="1" smtClean="0">
                <a:latin typeface="Segoe Print" pitchFamily="2" charset="0"/>
              </a:rPr>
              <a:t>or</a:t>
            </a:r>
            <a:r>
              <a:rPr lang="pl-PL" sz="1400" dirty="0" smtClean="0">
                <a:latin typeface="Segoe Print" pitchFamily="2" charset="0"/>
              </a:rPr>
              <a:t> 1 jar, </a:t>
            </a:r>
            <a:r>
              <a:rPr lang="pl-PL" sz="1400" dirty="0" err="1" smtClean="0">
                <a:latin typeface="Segoe Print" pitchFamily="2" charset="0"/>
              </a:rPr>
              <a:t>approx</a:t>
            </a:r>
            <a:r>
              <a:rPr lang="pl-PL" sz="1400" dirty="0" smtClean="0">
                <a:latin typeface="Segoe Print" pitchFamily="2" charset="0"/>
              </a:rPr>
              <a:t>. 800g of </a:t>
            </a:r>
            <a:r>
              <a:rPr lang="pl-PL" sz="1400" dirty="0" err="1" smtClean="0">
                <a:latin typeface="Segoe Print" pitchFamily="2" charset="0"/>
              </a:rPr>
              <a:t>ready-made</a:t>
            </a:r>
            <a:r>
              <a:rPr lang="pl-PL" sz="1400" dirty="0" smtClean="0">
                <a:latin typeface="Segoe Print" pitchFamily="2" charset="0"/>
              </a:rPr>
              <a:t> </a:t>
            </a:r>
            <a:r>
              <a:rPr lang="pl-PL" sz="1400" dirty="0" err="1" smtClean="0">
                <a:latin typeface="Segoe Print" pitchFamily="2" charset="0"/>
              </a:rPr>
              <a:t>apples</a:t>
            </a:r>
            <a:endParaRPr lang="pl-PL" sz="1400" dirty="0" smtClean="0">
              <a:latin typeface="Segoe Print" pitchFamily="2" charset="0"/>
            </a:endParaRPr>
          </a:p>
          <a:p>
            <a:r>
              <a:rPr lang="pl-PL" sz="1400" dirty="0" smtClean="0">
                <a:latin typeface="Segoe Print" pitchFamily="2" charset="0"/>
              </a:rPr>
              <a:t>5 </a:t>
            </a:r>
            <a:r>
              <a:rPr lang="pl-PL" sz="1400" dirty="0" err="1" smtClean="0">
                <a:latin typeface="Segoe Print" pitchFamily="2" charset="0"/>
              </a:rPr>
              <a:t>tablespoons</a:t>
            </a:r>
            <a:r>
              <a:rPr lang="pl-PL" sz="1400" dirty="0" smtClean="0">
                <a:latin typeface="Segoe Print" pitchFamily="2" charset="0"/>
              </a:rPr>
              <a:t> of </a:t>
            </a:r>
            <a:r>
              <a:rPr lang="pl-PL" sz="1400" dirty="0" err="1" smtClean="0">
                <a:latin typeface="Segoe Print" pitchFamily="2" charset="0"/>
              </a:rPr>
              <a:t>sugar</a:t>
            </a:r>
            <a:endParaRPr lang="pl-PL" sz="1400" dirty="0" smtClean="0">
              <a:latin typeface="Segoe Print" pitchFamily="2" charset="0"/>
            </a:endParaRPr>
          </a:p>
          <a:p>
            <a:r>
              <a:rPr lang="pl-PL" sz="1400" dirty="0" smtClean="0">
                <a:latin typeface="Segoe Print" pitchFamily="2" charset="0"/>
              </a:rPr>
              <a:t>½ </a:t>
            </a:r>
            <a:r>
              <a:rPr lang="pl-PL" sz="1400" dirty="0" err="1" smtClean="0">
                <a:latin typeface="Segoe Print" pitchFamily="2" charset="0"/>
              </a:rPr>
              <a:t>teaspoon</a:t>
            </a:r>
            <a:r>
              <a:rPr lang="pl-PL" sz="1400" dirty="0" smtClean="0">
                <a:latin typeface="Segoe Print" pitchFamily="2" charset="0"/>
              </a:rPr>
              <a:t> of </a:t>
            </a:r>
            <a:r>
              <a:rPr lang="pl-PL" sz="1400" dirty="0" err="1" smtClean="0">
                <a:latin typeface="Segoe Print" pitchFamily="2" charset="0"/>
              </a:rPr>
              <a:t>cinnamon</a:t>
            </a:r>
            <a:endParaRPr lang="pl-PL" sz="1400" dirty="0" smtClean="0">
              <a:latin typeface="Segoe Print" pitchFamily="2" charset="0"/>
            </a:endParaRPr>
          </a:p>
          <a:p>
            <a:r>
              <a:rPr lang="pl-PL" sz="1400" dirty="0" err="1" smtClean="0">
                <a:latin typeface="Segoe Print" pitchFamily="2" charset="0"/>
              </a:rPr>
              <a:t>Powderd</a:t>
            </a:r>
            <a:r>
              <a:rPr lang="pl-PL" sz="1400" dirty="0" smtClean="0">
                <a:latin typeface="Segoe Print" pitchFamily="2" charset="0"/>
              </a:rPr>
              <a:t> </a:t>
            </a:r>
            <a:r>
              <a:rPr lang="pl-PL" sz="1400" dirty="0" err="1" smtClean="0">
                <a:latin typeface="Segoe Print" pitchFamily="2" charset="0"/>
              </a:rPr>
              <a:t>sugar</a:t>
            </a:r>
            <a:endParaRPr lang="pl-PL" sz="1400" dirty="0">
              <a:latin typeface="Segoe Print" pitchFamily="2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Segoe Print" pitchFamily="2" charset="0"/>
              </a:rPr>
              <a:t>Apple </a:t>
            </a:r>
            <a:r>
              <a:rPr lang="pl-PL" dirty="0" err="1" smtClean="0">
                <a:latin typeface="Segoe Print" pitchFamily="2" charset="0"/>
              </a:rPr>
              <a:t>pie</a:t>
            </a:r>
            <a:endParaRPr lang="pl-PL" dirty="0">
              <a:latin typeface="Segoe Print" pitchFamily="2" charset="0"/>
            </a:endParaRPr>
          </a:p>
        </p:txBody>
      </p:sp>
      <p:pic>
        <p:nvPicPr>
          <p:cNvPr id="53250" name="Picture 2" descr="https://tse1.mm.bing.net/th?id=OIP.pZ8_9ynz_h2a9wUFlF4zrgHaEc&amp;pid=Api&amp;P=0&amp;w=274&amp;h=1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56265">
            <a:off x="5643570" y="1000108"/>
            <a:ext cx="2609850" cy="15716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3252" name="Picture 4" descr="https://tse4.mm.bing.net/th?id=OIP.f0t9G6Z4bFA3TWSmZs64rQFNC7&amp;pid=Api&amp;P=0&amp;w=315&amp;h=1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23087">
            <a:off x="5500694" y="4286256"/>
            <a:ext cx="3000375" cy="16859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285860"/>
            <a:ext cx="5214974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err="1" smtClean="0">
                <a:latin typeface="Segoe Print" pitchFamily="2" charset="0"/>
              </a:rPr>
              <a:t>Components</a:t>
            </a:r>
            <a:r>
              <a:rPr lang="pl-PL" dirty="0" smtClean="0">
                <a:latin typeface="Segoe Print" pitchFamily="2" charset="0"/>
              </a:rPr>
              <a:t> </a:t>
            </a:r>
          </a:p>
          <a:p>
            <a:r>
              <a:rPr lang="en-US" sz="1800" dirty="0" smtClean="0"/>
              <a:t>1 kg of pork loin</a:t>
            </a:r>
            <a:endParaRPr lang="pl-PL" sz="1800" dirty="0" smtClean="0"/>
          </a:p>
          <a:p>
            <a:r>
              <a:rPr lang="pl-PL" sz="1800" dirty="0" smtClean="0"/>
              <a:t>300g of </a:t>
            </a:r>
            <a:r>
              <a:rPr lang="pl-PL" sz="1800" dirty="0" err="1" smtClean="0"/>
              <a:t>dried</a:t>
            </a:r>
            <a:r>
              <a:rPr lang="pl-PL" sz="1800" dirty="0" smtClean="0"/>
              <a:t> plums</a:t>
            </a:r>
          </a:p>
          <a:p>
            <a:r>
              <a:rPr lang="en-US" sz="1800" dirty="0" smtClean="0"/>
              <a:t>vegetable oil or olive oil</a:t>
            </a:r>
            <a:endParaRPr lang="pl-PL" sz="1800" dirty="0" smtClean="0"/>
          </a:p>
          <a:p>
            <a:r>
              <a:rPr lang="en-US" sz="1800" dirty="0" smtClean="0"/>
              <a:t>salt and pepper, </a:t>
            </a:r>
            <a:r>
              <a:rPr lang="pl-PL" sz="1800" dirty="0" smtClean="0"/>
              <a:t>½ </a:t>
            </a:r>
            <a:r>
              <a:rPr lang="en-US" sz="1800" dirty="0" smtClean="0"/>
              <a:t>packet of dried savory, 1 teaspoon of Provencal herbs</a:t>
            </a:r>
            <a:endParaRPr lang="pl-PL" sz="1800" dirty="0" smtClean="0"/>
          </a:p>
          <a:p>
            <a:r>
              <a:rPr lang="pl-PL" sz="1800" dirty="0" smtClean="0"/>
              <a:t>6 </a:t>
            </a:r>
            <a:r>
              <a:rPr lang="pl-PL" sz="1800" dirty="0" err="1" smtClean="0"/>
              <a:t>toothpicks</a:t>
            </a:r>
            <a:endParaRPr lang="pl-PL" sz="1800" dirty="0" smtClean="0"/>
          </a:p>
          <a:p>
            <a:r>
              <a:rPr lang="pl-PL" sz="1800" dirty="0" smtClean="0"/>
              <a:t>¾ </a:t>
            </a:r>
            <a:r>
              <a:rPr lang="en-US" sz="1800" dirty="0" smtClean="0"/>
              <a:t>cup of broth or water</a:t>
            </a:r>
            <a:endParaRPr lang="pl-PL" sz="1800" dirty="0" smtClean="0"/>
          </a:p>
          <a:p>
            <a:r>
              <a:rPr lang="en-US" sz="1800" dirty="0" smtClean="0"/>
              <a:t>optional - 1 tablespoon of plum jam</a:t>
            </a:r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pl-PL" dirty="0" smtClean="0"/>
              <a:t>R</a:t>
            </a:r>
            <a:r>
              <a:rPr lang="en-US" dirty="0" err="1" smtClean="0"/>
              <a:t>oasted</a:t>
            </a:r>
            <a:r>
              <a:rPr lang="en-US" dirty="0" smtClean="0"/>
              <a:t> pork loin with prunes</a:t>
            </a:r>
            <a:endParaRPr lang="pl-PL" dirty="0"/>
          </a:p>
        </p:txBody>
      </p:sp>
      <p:pic>
        <p:nvPicPr>
          <p:cNvPr id="1026" name="Picture 2" descr="https://tse1.mm.bing.net/th?id=OIP.5lnVFRkicRNkYFDRl9y9VgHaCp&amp;pid=Api&amp;P=0&amp;w=423&amp;h=1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45255">
            <a:off x="2987026" y="4684625"/>
            <a:ext cx="4029075" cy="14382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8" name="Picture 4" descr="https://tse3.mm.bing.net/th?id=OIP.cVwtTbyPlzDetPHpPoLd5QHaFL&amp;pid=Api&amp;P=0&amp;w=226&amp;h=1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20175">
            <a:off x="5631047" y="1586514"/>
            <a:ext cx="2759811" cy="19294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4614866" cy="5162382"/>
          </a:xfrm>
        </p:spPr>
        <p:txBody>
          <a:bodyPr/>
          <a:lstStyle/>
          <a:p>
            <a:pPr>
              <a:buNone/>
            </a:pPr>
            <a:r>
              <a:rPr lang="pl-PL" dirty="0" err="1" smtClean="0">
                <a:latin typeface="Segoe Print" pitchFamily="2" charset="0"/>
              </a:rPr>
              <a:t>Components</a:t>
            </a:r>
            <a:r>
              <a:rPr lang="pl-PL" dirty="0" smtClean="0">
                <a:latin typeface="Segoe Print" pitchFamily="2" charset="0"/>
              </a:rPr>
              <a:t> / </a:t>
            </a:r>
            <a:r>
              <a:rPr lang="pl-PL" sz="2000" dirty="0" smtClean="0">
                <a:latin typeface="Segoe Print" pitchFamily="2" charset="0"/>
              </a:rPr>
              <a:t>4 </a:t>
            </a:r>
            <a:r>
              <a:rPr lang="pl-PL" sz="2000" dirty="0" err="1" smtClean="0">
                <a:latin typeface="Segoe Print" pitchFamily="2" charset="0"/>
              </a:rPr>
              <a:t>servings</a:t>
            </a:r>
            <a:endParaRPr lang="pl-PL" sz="2000" dirty="0" smtClean="0">
              <a:latin typeface="Segoe Print" pitchFamily="2" charset="0"/>
            </a:endParaRPr>
          </a:p>
          <a:p>
            <a:r>
              <a:rPr lang="en-US" sz="2000" dirty="0" smtClean="0"/>
              <a:t>1.5 liters of meat broth or stock</a:t>
            </a:r>
            <a:endParaRPr lang="pl-PL" sz="2000" dirty="0" smtClean="0"/>
          </a:p>
          <a:p>
            <a:r>
              <a:rPr lang="en-US" sz="2000" dirty="0" smtClean="0"/>
              <a:t>400g smoked pork ribs or bones or smoked or steamed bacon</a:t>
            </a:r>
            <a:endParaRPr lang="pl-PL" sz="2000" dirty="0" smtClean="0"/>
          </a:p>
          <a:p>
            <a:r>
              <a:rPr lang="en-US" sz="2000" dirty="0" smtClean="0"/>
              <a:t>500g of raw white sausage</a:t>
            </a:r>
            <a:endParaRPr lang="pl-PL" sz="2000" dirty="0" smtClean="0"/>
          </a:p>
          <a:p>
            <a:r>
              <a:rPr lang="en-US" sz="2000" dirty="0" smtClean="0"/>
              <a:t>500 ml of sour soup (sour soup, sourdough) from the </a:t>
            </a:r>
            <a:r>
              <a:rPr lang="en-US" sz="2000" dirty="0" smtClean="0"/>
              <a:t>bottle</a:t>
            </a:r>
            <a:endParaRPr lang="pl-PL" sz="2000" dirty="0" smtClean="0"/>
          </a:p>
          <a:p>
            <a:r>
              <a:rPr lang="pl-PL" sz="2000" dirty="0" err="1" smtClean="0"/>
              <a:t>tablespoons</a:t>
            </a:r>
            <a:r>
              <a:rPr lang="pl-PL" sz="2000" dirty="0" smtClean="0"/>
              <a:t> of </a:t>
            </a:r>
            <a:r>
              <a:rPr lang="pl-PL" sz="2000" dirty="0" err="1" smtClean="0"/>
              <a:t>dried</a:t>
            </a:r>
            <a:r>
              <a:rPr lang="pl-PL" sz="2000" dirty="0" smtClean="0"/>
              <a:t> </a:t>
            </a:r>
            <a:r>
              <a:rPr lang="pl-PL" sz="2000" dirty="0" err="1" smtClean="0"/>
              <a:t>marjoram</a:t>
            </a:r>
            <a:endParaRPr lang="pl-PL" sz="2000" dirty="0" smtClean="0"/>
          </a:p>
          <a:p>
            <a:r>
              <a:rPr lang="pl-PL" sz="2000" dirty="0" smtClean="0"/>
              <a:t>1 </a:t>
            </a:r>
            <a:r>
              <a:rPr lang="pl-PL" sz="2000" dirty="0" err="1" smtClean="0"/>
              <a:t>clove</a:t>
            </a:r>
            <a:r>
              <a:rPr lang="pl-PL" sz="2000" dirty="0" smtClean="0"/>
              <a:t> of </a:t>
            </a:r>
            <a:r>
              <a:rPr lang="pl-PL" sz="2000" dirty="0" err="1" smtClean="0"/>
              <a:t>garlic</a:t>
            </a:r>
            <a:endParaRPr lang="pl-PL" sz="2000" dirty="0" smtClean="0"/>
          </a:p>
          <a:p>
            <a:r>
              <a:rPr lang="en-US" sz="2000" dirty="0" smtClean="0"/>
              <a:t>6 tablespoons of cream 18% or 30% (for soups and sauces)</a:t>
            </a:r>
            <a:endParaRPr lang="pl-PL" sz="2000" dirty="0" smtClean="0"/>
          </a:p>
          <a:p>
            <a:pPr>
              <a:buNone/>
            </a:pPr>
            <a:r>
              <a:rPr lang="pl-PL" dirty="0" smtClean="0"/>
              <a:t>And</a:t>
            </a:r>
          </a:p>
          <a:p>
            <a:r>
              <a:rPr lang="pl-PL" sz="2000" dirty="0" err="1" smtClean="0"/>
              <a:t>boiled</a:t>
            </a:r>
            <a:r>
              <a:rPr lang="pl-PL" sz="2000" dirty="0" smtClean="0"/>
              <a:t> </a:t>
            </a:r>
            <a:r>
              <a:rPr lang="pl-PL" sz="2000" dirty="0" err="1" smtClean="0"/>
              <a:t>eggs</a:t>
            </a:r>
            <a:endParaRPr lang="pl-PL" sz="2000" dirty="0" smtClean="0"/>
          </a:p>
          <a:p>
            <a:r>
              <a:rPr lang="pl-PL" sz="2000" dirty="0" err="1" smtClean="0"/>
              <a:t>e.g</a:t>
            </a:r>
            <a:r>
              <a:rPr lang="pl-PL" sz="2000" dirty="0" smtClean="0"/>
              <a:t>. </a:t>
            </a:r>
            <a:r>
              <a:rPr lang="pl-PL" sz="2000" dirty="0" err="1" smtClean="0"/>
              <a:t>home-made</a:t>
            </a:r>
            <a:r>
              <a:rPr lang="pl-PL" sz="2000" dirty="0" smtClean="0"/>
              <a:t> </a:t>
            </a:r>
            <a:r>
              <a:rPr lang="pl-PL" sz="2000" dirty="0" err="1" smtClean="0"/>
              <a:t>bread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7676" cy="1011222"/>
          </a:xfrm>
        </p:spPr>
        <p:txBody>
          <a:bodyPr/>
          <a:lstStyle/>
          <a:p>
            <a:r>
              <a:rPr lang="pl-PL" dirty="0" err="1" smtClean="0"/>
              <a:t>Sour</a:t>
            </a:r>
            <a:r>
              <a:rPr lang="pl-PL" dirty="0" smtClean="0"/>
              <a:t> soup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163073" y="3244334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żurek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163073" y="3244334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żurek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4163073" y="3244334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żurek</a:t>
            </a:r>
            <a:endParaRPr lang="pl-PL" dirty="0"/>
          </a:p>
        </p:txBody>
      </p:sp>
      <p:sp>
        <p:nvSpPr>
          <p:cNvPr id="1026" name="AutoShape 2" descr="Żurek | Kwestia Smak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Żurek | Kwestia Smak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0" name="AutoShape 6" descr="Żurek | Kwestia Smak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2" name="AutoShape 8" descr="Żurek | Kwestia Smak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4" name="AutoShape 10" descr="Żurek | Kwestia Smak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6" name="AutoShape 12" descr="Żurek | Kwestia Smak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8" name="AutoShape 14" descr="Żurek: przepis na idealną zupę na kaca [WIDEO] - Beszamel.se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40" name="AutoShape 16" descr="Żurek: przepis na idealną zupę na kaca [WIDEO] - Beszamel.se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41" name="Picture 17" descr="C:\Users\OLKA\Desktop\shutterstock_538139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82152">
            <a:off x="5429256" y="803676"/>
            <a:ext cx="3405190" cy="25538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42" name="Picture 18" descr="C:\Users\OLKA\Desktop\pobra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857628"/>
            <a:ext cx="1885950" cy="2428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err="1" smtClean="0">
                <a:latin typeface="Segoe Print" pitchFamily="2" charset="0"/>
              </a:rPr>
              <a:t>Components</a:t>
            </a:r>
            <a:r>
              <a:rPr lang="pl-PL" dirty="0" smtClean="0">
                <a:latin typeface="Segoe Print" pitchFamily="2" charset="0"/>
              </a:rPr>
              <a:t> / </a:t>
            </a:r>
            <a:r>
              <a:rPr lang="pl-PL" sz="1800" dirty="0" smtClean="0">
                <a:latin typeface="Segoe Print" pitchFamily="2" charset="0"/>
              </a:rPr>
              <a:t>4 – 6 </a:t>
            </a:r>
            <a:r>
              <a:rPr lang="pl-PL" sz="1800" dirty="0" err="1" smtClean="0">
                <a:latin typeface="Segoe Print" pitchFamily="2" charset="0"/>
              </a:rPr>
              <a:t>servings</a:t>
            </a:r>
            <a:endParaRPr lang="pl-PL" sz="1800" dirty="0" smtClean="0">
              <a:latin typeface="Segoe Print" pitchFamily="2" charset="0"/>
            </a:endParaRPr>
          </a:p>
          <a:p>
            <a:r>
              <a:rPr lang="pl-PL" sz="2000" dirty="0" smtClean="0"/>
              <a:t>500 g </a:t>
            </a:r>
            <a:r>
              <a:rPr lang="pl-PL" sz="2000" dirty="0" err="1" smtClean="0"/>
              <a:t>pork</a:t>
            </a:r>
            <a:r>
              <a:rPr lang="pl-PL" sz="2000" dirty="0" smtClean="0"/>
              <a:t> </a:t>
            </a:r>
            <a:r>
              <a:rPr lang="pl-PL" sz="2000" dirty="0" err="1" smtClean="0"/>
              <a:t>ribs</a:t>
            </a:r>
            <a:endParaRPr lang="pl-PL" sz="2000" dirty="0" smtClean="0"/>
          </a:p>
          <a:p>
            <a:r>
              <a:rPr lang="en-US" sz="2000" dirty="0" smtClean="0"/>
              <a:t>100g of raw smoked </a:t>
            </a:r>
            <a:r>
              <a:rPr lang="en-US" sz="2000" dirty="0" smtClean="0"/>
              <a:t>bacon</a:t>
            </a:r>
            <a:endParaRPr lang="pl-PL" sz="2000" dirty="0" smtClean="0"/>
          </a:p>
          <a:p>
            <a:r>
              <a:rPr lang="pl-PL" sz="2000" dirty="0" smtClean="0"/>
              <a:t>400 g of </a:t>
            </a:r>
            <a:r>
              <a:rPr lang="pl-PL" sz="2000" dirty="0" err="1" smtClean="0"/>
              <a:t>sauerkraut</a:t>
            </a:r>
            <a:endParaRPr lang="pl-PL" sz="2000" dirty="0" smtClean="0"/>
          </a:p>
          <a:p>
            <a:r>
              <a:rPr lang="pl-PL" sz="2000" dirty="0" smtClean="0"/>
              <a:t>600 g of </a:t>
            </a:r>
            <a:r>
              <a:rPr lang="pl-PL" sz="2000" dirty="0" err="1" smtClean="0"/>
              <a:t>potatoes</a:t>
            </a:r>
            <a:endParaRPr lang="pl-PL" sz="2000" dirty="0" smtClean="0"/>
          </a:p>
          <a:p>
            <a:r>
              <a:rPr lang="en-US" sz="2000" dirty="0" smtClean="0"/>
              <a:t>2 liters of cold </a:t>
            </a:r>
            <a:r>
              <a:rPr lang="en-US" sz="2000" dirty="0" smtClean="0"/>
              <a:t>water</a:t>
            </a:r>
            <a:endParaRPr lang="pl-PL" sz="2000" dirty="0" smtClean="0"/>
          </a:p>
          <a:p>
            <a:r>
              <a:rPr lang="pl-PL" sz="2000" dirty="0" smtClean="0"/>
              <a:t>1 </a:t>
            </a:r>
            <a:r>
              <a:rPr lang="pl-PL" sz="2000" dirty="0" err="1" smtClean="0"/>
              <a:t>onion</a:t>
            </a:r>
            <a:endParaRPr lang="pl-PL" sz="2000" dirty="0" smtClean="0"/>
          </a:p>
          <a:p>
            <a:r>
              <a:rPr lang="pl-PL" sz="2000" dirty="0" smtClean="0"/>
              <a:t>1 </a:t>
            </a:r>
            <a:r>
              <a:rPr lang="pl-PL" sz="2000" dirty="0" err="1" smtClean="0"/>
              <a:t>large</a:t>
            </a:r>
            <a:r>
              <a:rPr lang="pl-PL" sz="2000" dirty="0" smtClean="0"/>
              <a:t> </a:t>
            </a:r>
            <a:r>
              <a:rPr lang="pl-PL" sz="2000" dirty="0" err="1" smtClean="0"/>
              <a:t>carrot</a:t>
            </a:r>
            <a:endParaRPr lang="pl-PL" sz="2000" dirty="0" smtClean="0"/>
          </a:p>
          <a:p>
            <a:r>
              <a:rPr lang="pl-PL" sz="2000" dirty="0" smtClean="0"/>
              <a:t>1 </a:t>
            </a:r>
            <a:r>
              <a:rPr lang="pl-PL" sz="2000" dirty="0" err="1" smtClean="0"/>
              <a:t>parsley</a:t>
            </a:r>
            <a:endParaRPr lang="pl-PL" sz="2000" dirty="0" smtClean="0"/>
          </a:p>
          <a:p>
            <a:r>
              <a:rPr lang="pl-PL" sz="2000" dirty="0" smtClean="0"/>
              <a:t>a piece of </a:t>
            </a:r>
            <a:r>
              <a:rPr lang="pl-PL" sz="2000" dirty="0" err="1" smtClean="0"/>
              <a:t>celery</a:t>
            </a:r>
            <a:endParaRPr lang="pl-PL" sz="2000" dirty="0" smtClean="0"/>
          </a:p>
          <a:p>
            <a:r>
              <a:rPr lang="en-US" sz="2000" dirty="0" smtClean="0"/>
              <a:t>2 sprigs of parsley napkins</a:t>
            </a:r>
            <a:endParaRPr lang="pl-PL" sz="20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67204" cy="266205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spices: about 1 and 1/2 teaspoons of salt, about 1/3 of a teaspoon of ground pepper, 1 bay leaf, 1 allspice, 1 teaspoon of cumin, 1 tablespoon of dried </a:t>
            </a:r>
            <a:r>
              <a:rPr lang="en-US" sz="2000" dirty="0" smtClean="0"/>
              <a:t>marjoram</a:t>
            </a:r>
            <a:endParaRPr lang="pl-PL" sz="2000" dirty="0" smtClean="0"/>
          </a:p>
          <a:p>
            <a:r>
              <a:rPr lang="en-US" sz="2000" dirty="0" smtClean="0"/>
              <a:t>1 tablespoon of clarified butter or </a:t>
            </a:r>
            <a:r>
              <a:rPr lang="en-US" sz="2000" dirty="0" smtClean="0"/>
              <a:t>oil</a:t>
            </a:r>
            <a:endParaRPr lang="pl-PL" sz="2000" dirty="0" smtClean="0"/>
          </a:p>
          <a:p>
            <a:r>
              <a:rPr lang="pl-PL" sz="2000" dirty="0" smtClean="0"/>
              <a:t>1 </a:t>
            </a:r>
            <a:r>
              <a:rPr lang="pl-PL" sz="2000" dirty="0" err="1" smtClean="0"/>
              <a:t>tablespoon</a:t>
            </a:r>
            <a:r>
              <a:rPr lang="pl-PL" sz="2000" dirty="0" smtClean="0"/>
              <a:t> of </a:t>
            </a:r>
            <a:r>
              <a:rPr lang="pl-PL" sz="2000" dirty="0" err="1" smtClean="0"/>
              <a:t>flour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Sauerkraut</a:t>
            </a:r>
            <a:r>
              <a:rPr lang="pl-PL" dirty="0" smtClean="0"/>
              <a:t> </a:t>
            </a:r>
            <a:r>
              <a:rPr lang="pl-PL" dirty="0" err="1" smtClean="0"/>
              <a:t>cabbage</a:t>
            </a:r>
            <a:r>
              <a:rPr lang="pl-PL" dirty="0" smtClean="0"/>
              <a:t> soup</a:t>
            </a:r>
            <a:endParaRPr lang="pl-PL" dirty="0"/>
          </a:p>
        </p:txBody>
      </p:sp>
      <p:sp>
        <p:nvSpPr>
          <p:cNvPr id="19458" name="AutoShape 2" descr="Kapuśniak z kiszonej kapusty | Kwestia Smak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9459" name="Picture 3" descr="C:\Users\OLKA\Desktop\pobrane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07038">
            <a:off x="5357818" y="4214818"/>
            <a:ext cx="1885950" cy="24288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err="1" smtClean="0">
                <a:latin typeface="Segoe Print" pitchFamily="2" charset="0"/>
              </a:rPr>
              <a:t>Components</a:t>
            </a:r>
            <a:r>
              <a:rPr lang="pl-PL" dirty="0" smtClean="0">
                <a:latin typeface="Segoe Print" pitchFamily="2" charset="0"/>
              </a:rPr>
              <a:t> </a:t>
            </a:r>
            <a:r>
              <a:rPr lang="pl-PL" sz="2000" dirty="0" smtClean="0">
                <a:latin typeface="Segoe Print" pitchFamily="2" charset="0"/>
              </a:rPr>
              <a:t>/ </a:t>
            </a:r>
            <a:r>
              <a:rPr lang="en-US" sz="2000" dirty="0" smtClean="0">
                <a:latin typeface="Segoe Print" pitchFamily="2" charset="0"/>
              </a:rPr>
              <a:t>2 strudels about </a:t>
            </a:r>
            <a:r>
              <a:rPr lang="en-US" sz="2000" dirty="0" smtClean="0">
                <a:latin typeface="Segoe Print" pitchFamily="2" charset="0"/>
              </a:rPr>
              <a:t>35 cm</a:t>
            </a:r>
            <a:endParaRPr lang="pl-PL" sz="2000" dirty="0" smtClean="0">
              <a:latin typeface="Segoe Print" pitchFamily="2" charset="0"/>
            </a:endParaRPr>
          </a:p>
          <a:p>
            <a:pPr marL="624078" indent="-514350">
              <a:buNone/>
            </a:pPr>
            <a:r>
              <a:rPr lang="pl-PL" sz="2400" dirty="0" smtClean="0"/>
              <a:t>1. </a:t>
            </a:r>
            <a:r>
              <a:rPr lang="pl-PL" sz="2400" dirty="0" err="1" smtClean="0"/>
              <a:t>yeast</a:t>
            </a:r>
            <a:r>
              <a:rPr lang="pl-PL" sz="2400" dirty="0" smtClean="0"/>
              <a:t> </a:t>
            </a:r>
            <a:r>
              <a:rPr lang="pl-PL" sz="2400" dirty="0" err="1" smtClean="0"/>
              <a:t>dough</a:t>
            </a:r>
            <a:endParaRPr lang="pl-PL" sz="2400" dirty="0" smtClean="0"/>
          </a:p>
          <a:p>
            <a:pPr marL="624078" indent="-514350"/>
            <a:r>
              <a:rPr lang="en-US" sz="2000" dirty="0" smtClean="0"/>
              <a:t>500 g of wheat </a:t>
            </a:r>
            <a:r>
              <a:rPr lang="en-US" sz="2000" dirty="0" smtClean="0"/>
              <a:t>flour</a:t>
            </a:r>
            <a:endParaRPr lang="pl-PL" sz="2000" dirty="0" smtClean="0"/>
          </a:p>
          <a:p>
            <a:pPr marL="624078" indent="-514350"/>
            <a:r>
              <a:rPr lang="pl-PL" sz="2000" dirty="0" smtClean="0"/>
              <a:t>50g of </a:t>
            </a:r>
            <a:r>
              <a:rPr lang="pl-PL" sz="2000" dirty="0" err="1" smtClean="0"/>
              <a:t>fresh</a:t>
            </a:r>
            <a:r>
              <a:rPr lang="pl-PL" sz="2000" dirty="0" smtClean="0"/>
              <a:t> </a:t>
            </a:r>
            <a:r>
              <a:rPr lang="pl-PL" sz="2000" dirty="0" err="1" smtClean="0"/>
              <a:t>yeast</a:t>
            </a:r>
            <a:endParaRPr lang="pl-PL" sz="2000" dirty="0" smtClean="0"/>
          </a:p>
          <a:p>
            <a:pPr marL="624078" indent="-514350"/>
            <a:r>
              <a:rPr lang="pl-PL" sz="2000" dirty="0" smtClean="0"/>
              <a:t>200 ml of </a:t>
            </a:r>
            <a:r>
              <a:rPr lang="pl-PL" sz="2000" dirty="0" err="1" smtClean="0"/>
              <a:t>milk</a:t>
            </a:r>
            <a:endParaRPr lang="pl-PL" sz="2000" dirty="0" smtClean="0"/>
          </a:p>
          <a:p>
            <a:pPr marL="624078" indent="-514350"/>
            <a:r>
              <a:rPr lang="pl-PL" sz="2000" dirty="0" smtClean="0"/>
              <a:t>4 </a:t>
            </a:r>
            <a:r>
              <a:rPr lang="pl-PL" sz="2000" dirty="0" err="1" smtClean="0"/>
              <a:t>yolks</a:t>
            </a:r>
            <a:endParaRPr lang="pl-PL" sz="2000" dirty="0" smtClean="0"/>
          </a:p>
          <a:p>
            <a:pPr marL="624078" indent="-514350"/>
            <a:r>
              <a:rPr lang="pl-PL" sz="2000" dirty="0" smtClean="0"/>
              <a:t>50 g of </a:t>
            </a:r>
            <a:r>
              <a:rPr lang="pl-PL" sz="2000" dirty="0" err="1" smtClean="0"/>
              <a:t>butter</a:t>
            </a:r>
            <a:endParaRPr lang="pl-PL" sz="2000" dirty="0" smtClean="0"/>
          </a:p>
          <a:p>
            <a:pPr marL="624078" indent="-514350">
              <a:buNone/>
            </a:pPr>
            <a:r>
              <a:rPr lang="pl-PL" sz="2400" dirty="0" smtClean="0"/>
              <a:t>2. </a:t>
            </a:r>
            <a:r>
              <a:rPr lang="pl-PL" sz="2400" dirty="0" err="1" smtClean="0"/>
              <a:t>p</a:t>
            </a:r>
            <a:r>
              <a:rPr lang="pl-PL" sz="2400" dirty="0" err="1" smtClean="0"/>
              <a:t>oppy</a:t>
            </a:r>
            <a:r>
              <a:rPr lang="pl-PL" sz="2400" dirty="0" smtClean="0"/>
              <a:t> </a:t>
            </a:r>
            <a:r>
              <a:rPr lang="pl-PL" sz="2400" dirty="0" err="1" smtClean="0"/>
              <a:t>seed</a:t>
            </a:r>
            <a:r>
              <a:rPr lang="pl-PL" sz="2400" dirty="0" smtClean="0"/>
              <a:t> </a:t>
            </a:r>
            <a:r>
              <a:rPr lang="pl-PL" sz="2400" dirty="0" smtClean="0"/>
              <a:t>mass</a:t>
            </a:r>
          </a:p>
          <a:p>
            <a:pPr marL="624078" indent="-514350"/>
            <a:r>
              <a:rPr lang="en-US" sz="2000" dirty="0" smtClean="0"/>
              <a:t>850g </a:t>
            </a:r>
            <a:r>
              <a:rPr lang="en-US" sz="2000" dirty="0" smtClean="0"/>
              <a:t>of ready-made poppy </a:t>
            </a:r>
            <a:r>
              <a:rPr lang="en-US" sz="2000" dirty="0" smtClean="0"/>
              <a:t>seeds</a:t>
            </a:r>
            <a:endParaRPr lang="pl-PL" sz="2000" dirty="0" smtClean="0"/>
          </a:p>
          <a:p>
            <a:pPr marL="624078" indent="-514350"/>
            <a:r>
              <a:rPr lang="pl-PL" sz="2000" dirty="0" smtClean="0"/>
              <a:t>2 </a:t>
            </a:r>
            <a:r>
              <a:rPr lang="pl-PL" sz="2000" dirty="0" err="1" smtClean="0"/>
              <a:t>tablespoons</a:t>
            </a:r>
            <a:r>
              <a:rPr lang="pl-PL" sz="2000" dirty="0" smtClean="0"/>
              <a:t> of </a:t>
            </a:r>
            <a:r>
              <a:rPr lang="pl-PL" sz="2000" dirty="0" err="1" smtClean="0"/>
              <a:t>breadcrumbs</a:t>
            </a:r>
            <a:endParaRPr lang="pl-PL" sz="2000" dirty="0" smtClean="0"/>
          </a:p>
          <a:p>
            <a:pPr marL="624078" indent="-514350"/>
            <a:r>
              <a:rPr lang="pl-PL" sz="2000" dirty="0" smtClean="0"/>
              <a:t>4 </a:t>
            </a:r>
            <a:r>
              <a:rPr lang="pl-PL" sz="2000" dirty="0" err="1" smtClean="0"/>
              <a:t>proteins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67204" cy="259061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200" dirty="0" smtClean="0"/>
              <a:t>3. And</a:t>
            </a:r>
          </a:p>
          <a:p>
            <a:r>
              <a:rPr lang="en-US" sz="1900" dirty="0" smtClean="0"/>
              <a:t>frosting: lemon juice 1/2 lemon + about 1 cup powdered </a:t>
            </a:r>
            <a:r>
              <a:rPr lang="en-US" sz="1900" dirty="0" smtClean="0"/>
              <a:t>sugar</a:t>
            </a:r>
            <a:endParaRPr lang="pl-PL" sz="1900" dirty="0" smtClean="0"/>
          </a:p>
          <a:p>
            <a:r>
              <a:rPr lang="en-US" sz="1900" dirty="0" smtClean="0"/>
              <a:t>4 tablespoons of fried or candied orange </a:t>
            </a:r>
            <a:r>
              <a:rPr lang="en-US" sz="1900" dirty="0" smtClean="0"/>
              <a:t>peel</a:t>
            </a:r>
            <a:endParaRPr lang="pl-PL" sz="1900" dirty="0" smtClean="0"/>
          </a:p>
          <a:p>
            <a:r>
              <a:rPr lang="en-US" sz="1900" dirty="0" smtClean="0"/>
              <a:t>optional: 50g of nuts and dried cranberries or raisins</a:t>
            </a:r>
            <a:endParaRPr lang="pl-PL" sz="1900" dirty="0" smtClean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Poppy</a:t>
            </a:r>
            <a:r>
              <a:rPr lang="pl-PL" dirty="0" smtClean="0"/>
              <a:t> </a:t>
            </a:r>
            <a:r>
              <a:rPr lang="pl-PL" dirty="0" err="1" smtClean="0"/>
              <a:t>seed</a:t>
            </a:r>
            <a:r>
              <a:rPr lang="pl-PL" dirty="0" smtClean="0"/>
              <a:t> </a:t>
            </a:r>
            <a:r>
              <a:rPr lang="pl-PL" dirty="0" err="1" smtClean="0"/>
              <a:t>cake</a:t>
            </a:r>
            <a:endParaRPr lang="pl-PL" dirty="0"/>
          </a:p>
        </p:txBody>
      </p:sp>
      <p:pic>
        <p:nvPicPr>
          <p:cNvPr id="20482" name="Picture 2" descr="C:\Users\OLKA\Desktop\pobrane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286256"/>
            <a:ext cx="2724150" cy="1676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437</Words>
  <Application>Microsoft Office PowerPoint</Application>
  <PresentationFormat>Pokaz na ekranie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Hol</vt:lpstr>
      <vt:lpstr>Traditional Polish cuisine</vt:lpstr>
      <vt:lpstr>Russian dumplings</vt:lpstr>
      <vt:lpstr>Silesian noodles</vt:lpstr>
      <vt:lpstr>Apple pie</vt:lpstr>
      <vt:lpstr>Roasted pork loin with prunes</vt:lpstr>
      <vt:lpstr>Sour soup</vt:lpstr>
      <vt:lpstr>Sauerkraut cabbage soup</vt:lpstr>
      <vt:lpstr>Poppy seed cake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 Polish cuisine</dc:title>
  <dc:creator>OLKA</dc:creator>
  <cp:lastModifiedBy>OLKA</cp:lastModifiedBy>
  <cp:revision>23</cp:revision>
  <dcterms:created xsi:type="dcterms:W3CDTF">2020-10-15T14:47:17Z</dcterms:created>
  <dcterms:modified xsi:type="dcterms:W3CDTF">2020-10-18T11:46:02Z</dcterms:modified>
</cp:coreProperties>
</file>