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>
        <p:scale>
          <a:sx n="81" d="100"/>
          <a:sy n="81" d="100"/>
        </p:scale>
        <p:origin x="-21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856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848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5828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541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58962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006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5123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123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99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67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139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34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845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03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355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987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1058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307638"/>
            <a:ext cx="7766936" cy="1974824"/>
          </a:xfrm>
        </p:spPr>
        <p:txBody>
          <a:bodyPr/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The Bible - Truth or Myth</a:t>
            </a:r>
            <a:endParaRPr lang="bg-BG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Interdisciplinary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lesson</a:t>
            </a:r>
            <a:r>
              <a:rPr lang="en-US" sz="2800" dirty="0" smtClean="0"/>
              <a:t> </a:t>
            </a:r>
            <a:r>
              <a:rPr lang="en-US" sz="2800" dirty="0"/>
              <a:t>in Bulgarian language and </a:t>
            </a:r>
            <a:r>
              <a:rPr lang="en-US" sz="2800" dirty="0" smtClean="0"/>
              <a:t>literature and Religion </a:t>
            </a:r>
            <a:endParaRPr lang="bg-BG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865" y="239401"/>
            <a:ext cx="1421545" cy="1068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86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26" y="183954"/>
            <a:ext cx="1421545" cy="106823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59577" y="573837"/>
            <a:ext cx="6831106" cy="1941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 interdisciplinary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lesson in Bulgarian language and 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literature and Religion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the topic "The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Bible - Truth or Myth" was held on 21.10.2016 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"Geo </a:t>
            </a:r>
            <a:r>
              <a:rPr lang="en-US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Milev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" 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School-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Varna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Age group: 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5th grade students, </a:t>
            </a:r>
            <a:endParaRPr lang="en-US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Teachers : BLL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teachers and 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Theology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teacher </a:t>
            </a:r>
            <a:endParaRPr lang="bg-BG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00" y="2629861"/>
            <a:ext cx="4239026" cy="31792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130" y="2629861"/>
            <a:ext cx="4239026" cy="317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15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1139" y="865415"/>
            <a:ext cx="6321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endParaRPr lang="bg-BG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0063" y="2302521"/>
            <a:ext cx="3247709" cy="409967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253" y="183953"/>
            <a:ext cx="1421545" cy="106823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61139" y="157529"/>
            <a:ext cx="58029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 smtClean="0">
                <a:solidFill>
                  <a:prstClr val="white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bg-BG" sz="2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1" y="1050081"/>
            <a:ext cx="7306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main aim of the lesson is to give children an opinion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whether the Bible is a myth or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reality</a:t>
            </a:r>
            <a:endParaRPr lang="bg-BG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163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6532" y="1086522"/>
            <a:ext cx="58629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</a:t>
            </a: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tudents  can see and touch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copies of old manuscripts written on papyrus, parchment and paper. They </a:t>
            </a: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 also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shown a textbook </a:t>
            </a: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Religious Teaching from 1943</a:t>
            </a: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that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 </a:t>
            </a: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used for their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great-grandparents at school when </a:t>
            </a: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subject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was compulsory.</a:t>
            </a:r>
            <a:endParaRPr lang="bg-BG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974" y="3200013"/>
            <a:ext cx="3973670" cy="298025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765" y="3200013"/>
            <a:ext cx="3973670" cy="29802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41" y="162439"/>
            <a:ext cx="1421545" cy="1068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424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4308" y="774551"/>
            <a:ext cx="70690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students </a:t>
            </a: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have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opportunity to transcribe a Bible </a:t>
            </a: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verse, 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way it was transcribed in antiquity and see how laborious it was.</a:t>
            </a:r>
            <a:endParaRPr lang="bg-BG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624" y="2402485"/>
            <a:ext cx="5335792" cy="400184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25" y="205469"/>
            <a:ext cx="1421545" cy="1068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470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623" y="2511525"/>
            <a:ext cx="5034579" cy="377593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04646" y="989704"/>
            <a:ext cx="7326923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These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types of collaborative lessons are common practice as they are </a:t>
            </a: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usually met with a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great interest by the students </a:t>
            </a: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are really beneficial for students’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 development.</a:t>
            </a:r>
            <a:endParaRPr lang="bg-BG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41" y="205469"/>
            <a:ext cx="1421545" cy="1068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97254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C42F1A"/>
      </a:accent1>
      <a:accent2>
        <a:srgbClr val="C42F1A"/>
      </a:accent2>
      <a:accent3>
        <a:srgbClr val="C42F1A"/>
      </a:accent3>
      <a:accent4>
        <a:srgbClr val="C42F1A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</TotalTime>
  <Words>181</Words>
  <Application>Microsoft Office PowerPoint</Application>
  <PresentationFormat>Custom</PresentationFormat>
  <Paragraphs>11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Facet</vt:lpstr>
      <vt:lpstr>The Bible - Truth or Myth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Библията – истина или мит</dc:title>
  <dc:creator>User</dc:creator>
  <cp:lastModifiedBy>Stela</cp:lastModifiedBy>
  <cp:revision>6</cp:revision>
  <dcterms:created xsi:type="dcterms:W3CDTF">2019-10-21T16:19:23Z</dcterms:created>
  <dcterms:modified xsi:type="dcterms:W3CDTF">2019-10-28T19:01:50Z</dcterms:modified>
</cp:coreProperties>
</file>