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4" r:id="rId4"/>
    <p:sldId id="262" r:id="rId5"/>
    <p:sldId id="267" r:id="rId6"/>
    <p:sldId id="268" r:id="rId7"/>
    <p:sldId id="271" r:id="rId8"/>
    <p:sldId id="272" r:id="rId9"/>
    <p:sldId id="265" r:id="rId10"/>
    <p:sldId id="263" r:id="rId11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 smtClean="0"/>
              <a:t>Kliknite sem a upravte štýl predlohy podnadpisov.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sk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126" name="Zástupný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Voľ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Voľ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Voľ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 smtClean="0"/>
              <a:t>Kliknite sem a upravte štýly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sk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39" name="Zástupný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40" name="Zástupný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Kliknite sem a upravte štýl predlohy nadpisov.</a:t>
            </a:r>
            <a:endParaRPr lang="sk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1" name="Zástupný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2" name="Zástupný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smtClean="0"/>
              <a:t>Ak chcete pridať obrázok, kliknite na ikonu</a:t>
            </a:r>
            <a:endParaRPr dirty="0"/>
          </a:p>
        </p:txBody>
      </p:sp>
      <p:sp>
        <p:nvSpPr>
          <p:cNvPr id="83" name="Zástupný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 smtClean="0"/>
              <a:t>Kliknite sem a upravte štýly predlohy textu.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k-SK" dirty="0" smtClean="0"/>
              <a:t>Ja a moja škola</a:t>
            </a:r>
            <a:endParaRPr lang="sk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sk-SK" dirty="0" smtClean="0"/>
              <a:t>Eliška Trnková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 advTm="4750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8980" y="1828799"/>
            <a:ext cx="8416212" cy="2239347"/>
          </a:xfrm>
        </p:spPr>
        <p:txBody>
          <a:bodyPr rtlCol="0">
            <a:noAutofit/>
          </a:bodyPr>
          <a:lstStyle/>
          <a:p>
            <a:pPr rtl="0"/>
            <a:r>
              <a:rPr lang="sk" sz="8800" dirty="0" smtClean="0"/>
              <a:t>ĎAKUJEM ZA POZORNOSŤ</a:t>
            </a:r>
            <a:endParaRPr lang="sk" sz="8800" dirty="0"/>
          </a:p>
        </p:txBody>
      </p:sp>
      <p:sp>
        <p:nvSpPr>
          <p:cNvPr id="3" name="BlokTextu 2"/>
          <p:cNvSpPr txBox="1"/>
          <p:nvPr/>
        </p:nvSpPr>
        <p:spPr>
          <a:xfrm>
            <a:off x="4960189" y="4563374"/>
            <a:ext cx="294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Eliška Trnková </a:t>
            </a:r>
            <a:endParaRPr lang="sk-S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ransition spd="slow" advTm="4922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dirty="0" smtClean="0"/>
              <a:t>Toto je moja škola</a:t>
            </a:r>
            <a:endParaRPr dirty="0"/>
          </a:p>
        </p:txBody>
      </p:sp>
      <p:pic>
        <p:nvPicPr>
          <p:cNvPr id="6" name="Zástupný symbol obsahu 5" descr="skol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90466" y="1656935"/>
            <a:ext cx="6111552" cy="4583664"/>
          </a:xfrm>
        </p:spPr>
      </p:pic>
      <p:pic>
        <p:nvPicPr>
          <p:cNvPr id="7" name="Obrázok 6" descr="cloud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0163" y="1517781"/>
            <a:ext cx="3903306" cy="3903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slow" advTm="6078">
    <p:wipe dir="d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dirty="0" smtClean="0"/>
              <a:t>Je to najlepšia škola!</a:t>
            </a:r>
            <a:endParaRPr lang="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069848" y="1707503"/>
            <a:ext cx="6152046" cy="4274198"/>
          </a:xfrm>
        </p:spPr>
        <p:txBody>
          <a:bodyPr rtlCol="0"/>
          <a:lstStyle/>
          <a:p>
            <a:r>
              <a:rPr lang="sk-SK" dirty="0" smtClean="0"/>
              <a:t>Mám tam najlepších kamarátov a najlepších </a:t>
            </a:r>
          </a:p>
          <a:p>
            <a:r>
              <a:rPr lang="sk-SK" dirty="0" smtClean="0"/>
              <a:t>Učiteľov : Katka Kovalčíková</a:t>
            </a:r>
          </a:p>
          <a:p>
            <a:r>
              <a:rPr lang="sk-SK" dirty="0" smtClean="0"/>
              <a:t>                 Janka </a:t>
            </a:r>
            <a:r>
              <a:rPr lang="sk-SK" dirty="0" err="1" smtClean="0"/>
              <a:t>Hadušovská</a:t>
            </a:r>
            <a:r>
              <a:rPr lang="sk-SK" dirty="0" smtClean="0"/>
              <a:t> </a:t>
            </a:r>
          </a:p>
          <a:p>
            <a:r>
              <a:rPr lang="sk-SK" dirty="0" smtClean="0"/>
              <a:t>                  Zuzka </a:t>
            </a:r>
            <a:r>
              <a:rPr lang="sk-SK" dirty="0" err="1" smtClean="0"/>
              <a:t>Uramová</a:t>
            </a:r>
            <a:r>
              <a:rPr lang="sk-SK" dirty="0" smtClean="0"/>
              <a:t>...</a:t>
            </a:r>
          </a:p>
          <a:p>
            <a:r>
              <a:rPr lang="sk-SK" dirty="0" smtClean="0"/>
              <a:t>Baví ma učiť sa a chodiť tam</a:t>
            </a:r>
          </a:p>
          <a:p>
            <a:r>
              <a:rPr lang="sk-SK" dirty="0" smtClean="0"/>
              <a:t>Máme aj super družinárky a farára</a:t>
            </a:r>
          </a:p>
          <a:p>
            <a:pPr rtl="0"/>
            <a:endParaRPr lang="en-US" dirty="0"/>
          </a:p>
        </p:txBody>
      </p:sp>
      <p:sp>
        <p:nvSpPr>
          <p:cNvPr id="7" name="Usmiata tvár 6"/>
          <p:cNvSpPr/>
          <p:nvPr/>
        </p:nvSpPr>
        <p:spPr>
          <a:xfrm>
            <a:off x="6102221" y="438538"/>
            <a:ext cx="1156995" cy="1091682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Obrázok 7" descr="hdimg29e1f5b405b86db62fb006b741bf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9486" y="765110"/>
            <a:ext cx="3346580" cy="5019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p:transition spd="slow" advTm="6516">
    <p:wipe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2564" y="1330347"/>
            <a:ext cx="4739950" cy="2103120"/>
          </a:xfrm>
        </p:spPr>
        <p:txBody>
          <a:bodyPr rtlCol="0"/>
          <a:lstStyle/>
          <a:p>
            <a:r>
              <a:rPr lang="sk-SK" dirty="0" smtClean="0"/>
              <a:t>Toto je moja trieda</a:t>
            </a:r>
            <a:endParaRPr lang="sk" dirty="0"/>
          </a:p>
        </p:txBody>
      </p:sp>
      <p:pic>
        <p:nvPicPr>
          <p:cNvPr id="6" name="Zástupný symbol obrázka 5" descr="hdimg9af637219e987ed0d0ba9f44dc936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667" r="6667"/>
          <a:stretch>
            <a:fillRect/>
          </a:stretch>
        </p:blipFill>
        <p:spPr>
          <a:xfrm>
            <a:off x="781050" y="957263"/>
            <a:ext cx="5943600" cy="4572000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slow" advTm="3063">
    <p:pull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rázka 10" descr="hdimg64dd77b511adb73dd6217201a74b89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t="6434" b="6434"/>
          <a:stretch>
            <a:fillRect/>
          </a:stretch>
        </p:blipFill>
        <p:spPr/>
      </p:pic>
      <p:pic>
        <p:nvPicPr>
          <p:cNvPr id="12" name="Zástupný symbol obrázka 11" descr="hdimg6776f81d950a433fa7cad47bec15ff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t="6434" b="6434"/>
          <a:stretch>
            <a:fillRect/>
          </a:stretch>
        </p:blipFill>
        <p:spPr/>
      </p:pic>
      <p:sp>
        <p:nvSpPr>
          <p:cNvPr id="4" name="BlokTextu 3"/>
          <p:cNvSpPr txBox="1"/>
          <p:nvPr/>
        </p:nvSpPr>
        <p:spPr>
          <a:xfrm>
            <a:off x="1552755" y="664234"/>
            <a:ext cx="879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                   Výtvarná Výchova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p:transition spd="slow" advTm="3171"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Zástupný symbol obrázka 22" descr="hdimgaf6ea8c8e2f579b5b0c17c1e55929d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7042" r="7042"/>
          <a:stretch>
            <a:fillRect/>
          </a:stretch>
        </p:blipFill>
        <p:spPr/>
      </p:pic>
      <p:pic>
        <p:nvPicPr>
          <p:cNvPr id="24" name="Zástupný symbol obrázka 23" descr="hdimgb53ace8061bcc403276b2ad51ce1b4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t="6434" b="6434"/>
          <a:stretch>
            <a:fillRect/>
          </a:stretch>
        </p:blipFill>
        <p:spPr/>
      </p:pic>
      <p:sp>
        <p:nvSpPr>
          <p:cNvPr id="4" name="BlokTextu 3"/>
          <p:cNvSpPr txBox="1"/>
          <p:nvPr/>
        </p:nvSpPr>
        <p:spPr>
          <a:xfrm>
            <a:off x="1552755" y="664234"/>
            <a:ext cx="879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                                      Výtvarná Výchova 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561381" y="655608"/>
            <a:ext cx="3769744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Škola  v prírode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p:transition spd="slow" advTm="3063">
    <p:wipe dir="r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obrázka 6" descr="hdimgdbbf19b95af56ccee46ed41c8299cd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t="6434" b="6434"/>
          <a:stretch>
            <a:fillRect/>
          </a:stretch>
        </p:blipFill>
        <p:spPr/>
      </p:pic>
      <p:pic>
        <p:nvPicPr>
          <p:cNvPr id="8" name="Zástupný symbol obrázka 7" descr="hdimgfc406116b3c667d89f42926cce921e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t="988" b="988"/>
          <a:stretch>
            <a:fillRect/>
          </a:stretch>
        </p:blipFill>
        <p:spPr/>
      </p:pic>
      <p:sp>
        <p:nvSpPr>
          <p:cNvPr id="4" name="BlokTextu 3"/>
          <p:cNvSpPr txBox="1"/>
          <p:nvPr/>
        </p:nvSpPr>
        <p:spPr>
          <a:xfrm>
            <a:off x="1639019" y="828136"/>
            <a:ext cx="33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Škola v prírode 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7263442" y="905774"/>
            <a:ext cx="325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Svätá omša </a:t>
            </a:r>
            <a:endParaRPr lang="sk-SK" dirty="0"/>
          </a:p>
        </p:txBody>
      </p:sp>
    </p:spTree>
  </p:cSld>
  <p:clrMapOvr>
    <a:masterClrMapping/>
  </p:clrMapOvr>
  <p:transition spd="slow" advTm="2750">
    <p:cut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obrázka 14" descr="hdimgfd784e9801c2acbcce211eea2476ef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28405" b="28405"/>
          <a:stretch>
            <a:fillRect/>
          </a:stretch>
        </p:blipFill>
        <p:spPr/>
      </p:pic>
      <p:sp>
        <p:nvSpPr>
          <p:cNvPr id="17" name="Nadpis 11"/>
          <p:cNvSpPr>
            <a:spLocks noGrp="1"/>
          </p:cNvSpPr>
          <p:nvPr>
            <p:ph type="body" sz="half" idx="2"/>
          </p:nvPr>
        </p:nvSpPr>
        <p:spPr>
          <a:xfrm>
            <a:off x="7493000" y="858838"/>
            <a:ext cx="3840163" cy="4865687"/>
          </a:xfrm>
        </p:spPr>
        <p:txBody>
          <a:bodyPr>
            <a:noAutofit/>
          </a:bodyPr>
          <a:lstStyle/>
          <a:p>
            <a:r>
              <a:rPr lang="sk-SK" i="1" dirty="0" smtClean="0"/>
              <a:t>Triedna pani učiteľka:</a:t>
            </a:r>
          </a:p>
          <a:p>
            <a:r>
              <a:rPr lang="sk-SK" i="1" dirty="0" smtClean="0"/>
              <a:t>Katarína Kovalčíková</a:t>
            </a:r>
          </a:p>
          <a:p>
            <a:r>
              <a:rPr lang="sk-SK" i="1" dirty="0" smtClean="0"/>
              <a:t>Spolužiaci:</a:t>
            </a:r>
          </a:p>
          <a:p>
            <a:r>
              <a:rPr lang="sk-SK" i="1" dirty="0" err="1" smtClean="0"/>
              <a:t>Alex,Kika,Ema.J</a:t>
            </a:r>
            <a:r>
              <a:rPr lang="sk-SK" i="1" dirty="0" smtClean="0"/>
              <a:t>,</a:t>
            </a:r>
          </a:p>
          <a:p>
            <a:r>
              <a:rPr lang="sk-SK" i="1" dirty="0" smtClean="0"/>
              <a:t>Miška, Alexandra,</a:t>
            </a:r>
          </a:p>
          <a:p>
            <a:r>
              <a:rPr lang="sk-SK" i="1" dirty="0" err="1" smtClean="0"/>
              <a:t>Katka,Ema.M</a:t>
            </a:r>
            <a:r>
              <a:rPr lang="sk-SK" i="1" dirty="0" smtClean="0"/>
              <a:t>,</a:t>
            </a:r>
          </a:p>
          <a:p>
            <a:r>
              <a:rPr lang="sk-SK" i="1" dirty="0" err="1" smtClean="0"/>
              <a:t>Tomáš,Adrian</a:t>
            </a:r>
            <a:r>
              <a:rPr lang="sk-SK" i="1" dirty="0" smtClean="0"/>
              <a:t>,</a:t>
            </a:r>
          </a:p>
          <a:p>
            <a:r>
              <a:rPr lang="sk-SK" i="1" dirty="0" err="1" smtClean="0"/>
              <a:t>Tadeáš</a:t>
            </a:r>
            <a:r>
              <a:rPr lang="sk-SK" i="1" dirty="0" smtClean="0"/>
              <a:t>,</a:t>
            </a:r>
          </a:p>
          <a:p>
            <a:r>
              <a:rPr lang="sk-SK" i="1" dirty="0" err="1" smtClean="0"/>
              <a:t>Dominika,Zoja,Kubo</a:t>
            </a:r>
            <a:r>
              <a:rPr lang="sk-SK" i="1" dirty="0" smtClean="0"/>
              <a:t> </a:t>
            </a:r>
          </a:p>
          <a:p>
            <a:r>
              <a:rPr lang="sk-SK" i="1" dirty="0" smtClean="0"/>
              <a:t>a ja (Eliška) </a:t>
            </a:r>
          </a:p>
        </p:txBody>
      </p:sp>
    </p:spTree>
    <p:custDataLst>
      <p:tags r:id="rId1"/>
    </p:custDataLst>
  </p:cSld>
  <p:clrMapOvr>
    <a:masterClrMapping/>
  </p:clrMapOvr>
  <p:transition spd="slow" advTm="10405">
    <p:cut thruBlk="1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596" y="339306"/>
            <a:ext cx="10058402" cy="1219200"/>
          </a:xfrm>
        </p:spPr>
        <p:txBody>
          <a:bodyPr rtlCol="0"/>
          <a:lstStyle/>
          <a:p>
            <a:r>
              <a:rPr lang="sk-SK" dirty="0" smtClean="0"/>
              <a:t>A toto som ja( Eliška)</a:t>
            </a:r>
            <a:endParaRPr lang="sk" dirty="0"/>
          </a:p>
        </p:txBody>
      </p:sp>
      <p:pic>
        <p:nvPicPr>
          <p:cNvPr id="14" name="Zástupný symbol obrázka 13" descr="Obrázok2.pn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t="12109" b="12109"/>
          <a:stretch>
            <a:fillRect/>
          </a:stretch>
        </p:blipFill>
        <p:spPr/>
      </p:pic>
      <p:pic>
        <p:nvPicPr>
          <p:cNvPr id="15" name="Zástupný symbol obrázka 14" descr="Obrázok3.png"/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/>
          <a:srcRect t="11946" b="11946"/>
          <a:stretch>
            <a:fillRect/>
          </a:stretch>
        </p:blipFill>
        <p:spPr/>
      </p:pic>
      <p:pic>
        <p:nvPicPr>
          <p:cNvPr id="13" name="Zástupný symbol obrázka 12" descr="Obrázok1.png"/>
          <p:cNvPicPr>
            <a:picLocks noGrp="1" noChangeAspect="1"/>
          </p:cNvPicPr>
          <p:nvPr>
            <p:ph type="pic" sz="quarter" idx="19"/>
          </p:nvPr>
        </p:nvPicPr>
        <p:blipFill>
          <a:blip r:embed="rId6" cstate="print"/>
          <a:srcRect t="11920" b="1192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p:transition spd="slow" advTm="9078">
    <p:wedge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5"/>
</p:tagLst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3_TF03431377" id="{EA660189-BFF0-4FE8-96AF-4E72269B728D}" vid="{3E18FFE8-5078-4363-9143-37B0D37EDC47}"/>
    </a:ext>
  </a:extLst>
</a:theme>
</file>

<file path=ppt/theme/theme2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66</TotalTime>
  <Words>101</Words>
  <Application>Microsoft Office PowerPoint</Application>
  <PresentationFormat>Širokouhlá</PresentationFormat>
  <Paragraphs>29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tf03431377_win32</vt:lpstr>
      <vt:lpstr>Ja a moja škola</vt:lpstr>
      <vt:lpstr>Toto je moja škola</vt:lpstr>
      <vt:lpstr>Je to najlepšia škola!</vt:lpstr>
      <vt:lpstr>Toto je moja trieda</vt:lpstr>
      <vt:lpstr>Prezentácia programu PowerPoint</vt:lpstr>
      <vt:lpstr>Prezentácia programu PowerPoint</vt:lpstr>
      <vt:lpstr>Prezentácia programu PowerPoint</vt:lpstr>
      <vt:lpstr>Prezentácia programu PowerPoint</vt:lpstr>
      <vt:lpstr>A toto som ja( Eliška)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a moja škola</dc:title>
  <dc:creator>Eliska Trnková</dc:creator>
  <cp:lastModifiedBy>Správca</cp:lastModifiedBy>
  <cp:revision>10</cp:revision>
  <dcterms:created xsi:type="dcterms:W3CDTF">2021-03-18T12:28:55Z</dcterms:created>
  <dcterms:modified xsi:type="dcterms:W3CDTF">2021-04-15T09:21:02Z</dcterms:modified>
</cp:coreProperties>
</file>