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3" r:id="rId7"/>
    <p:sldId id="261" r:id="rId8"/>
    <p:sldId id="262" r:id="rId9"/>
    <p:sldId id="264" r:id="rId10"/>
    <p:sldId id="265" r:id="rId11"/>
    <p:sldId id="266"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cin"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09-21T16:14:00.043"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0ED875-2CE5-4389-9862-02C9EFD0E7FF}" type="datetimeFigureOut">
              <a:rPr lang="pl-PL" smtClean="0"/>
              <a:pPr/>
              <a:t>2021-10-19</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5771FA-7A5E-464B-BB01-024C6A5BC4DA}" type="slidenum">
              <a:rPr lang="pl-PL" smtClean="0"/>
              <a:pPr/>
              <a:t>‹#›</a:t>
            </a:fld>
            <a:endParaRPr lang="pl-PL"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D5771FA-7A5E-464B-BB01-024C6A5BC4DA}" type="slidenum">
              <a:rPr lang="pl-PL" smtClean="0"/>
              <a:pPr/>
              <a:t>1</a:t>
            </a:fld>
            <a:endParaRPr lang="pl-P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D5771FA-7A5E-464B-BB01-024C6A5BC4DA}" type="slidenum">
              <a:rPr lang="pl-PL" smtClean="0"/>
              <a:pPr/>
              <a:t>7</a:t>
            </a:fld>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Prostokąt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Prostokąt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EF455650-6523-4512-917E-739E1D6A64DC}" type="datetimeFigureOut">
              <a:rPr lang="pl-PL" smtClean="0"/>
              <a:pPr/>
              <a:t>2021-10-19</a:t>
            </a:fld>
            <a:endParaRPr lang="pl-PL" dirty="0"/>
          </a:p>
        </p:txBody>
      </p:sp>
      <p:sp>
        <p:nvSpPr>
          <p:cNvPr id="17" name="Symbol zastępczy stopki 16"/>
          <p:cNvSpPr>
            <a:spLocks noGrp="1"/>
          </p:cNvSpPr>
          <p:nvPr>
            <p:ph type="ftr" sz="quarter" idx="11"/>
          </p:nvPr>
        </p:nvSpPr>
        <p:spPr/>
        <p:txBody>
          <a:bodyPr/>
          <a:lstStyle/>
          <a:p>
            <a:endParaRPr lang="pl-PL" dirty="0"/>
          </a:p>
        </p:txBody>
      </p:sp>
      <p:sp>
        <p:nvSpPr>
          <p:cNvPr id="7" name="Łącznik prosty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Prostokąt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28EBB-AE86-424A-8660-22C367104557}" type="slidenum">
              <a:rPr lang="pl-PL" smtClean="0"/>
              <a:pPr/>
              <a:t>‹#›</a:t>
            </a:fld>
            <a:endParaRPr lang="pl-PL" dirty="0"/>
          </a:p>
        </p:txBody>
      </p:sp>
      <p:sp>
        <p:nvSpPr>
          <p:cNvPr id="8" name="Tytu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F455650-6523-4512-917E-739E1D6A64DC}" type="datetimeFigureOut">
              <a:rPr lang="pl-PL" smtClean="0"/>
              <a:pPr/>
              <a:t>2021-10-19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2C628EBB-AE86-424A-8660-22C367104557}" type="slidenum">
              <a:rPr lang="pl-PL" smtClean="0"/>
              <a:pPr/>
              <a:t>‹#›</a:t>
            </a:fld>
            <a:endParaRPr lang="pl-PL"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rostokąt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Prostokąt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Prostokąt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Łącznik prosty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ymbol zastępczy numeru slajdu 5"/>
          <p:cNvSpPr>
            <a:spLocks noGrp="1"/>
          </p:cNvSpPr>
          <p:nvPr>
            <p:ph type="sldNum" sz="quarter" idx="12"/>
          </p:nvPr>
        </p:nvSpPr>
        <p:spPr>
          <a:xfrm>
            <a:off x="6915912" y="3009901"/>
            <a:ext cx="457200" cy="441325"/>
          </a:xfrm>
        </p:spPr>
        <p:txBody>
          <a:bodyPr/>
          <a:lstStyle/>
          <a:p>
            <a:fld id="{2C628EBB-AE86-424A-8660-22C367104557}" type="slidenum">
              <a:rPr lang="pl-PL" smtClean="0"/>
              <a:pPr/>
              <a:t>‹#›</a:t>
            </a:fld>
            <a:endParaRPr lang="pl-PL" dirty="0"/>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F455650-6523-4512-917E-739E1D6A64DC}" type="datetimeFigureOut">
              <a:rPr lang="pl-PL" smtClean="0"/>
              <a:pPr/>
              <a:t>2021-10-19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2" name="Tytuł pionowy 1"/>
          <p:cNvSpPr>
            <a:spLocks noGrp="1"/>
          </p:cNvSpPr>
          <p:nvPr>
            <p:ph type="title" orient="vert"/>
          </p:nvPr>
        </p:nvSpPr>
        <p:spPr>
          <a:xfrm>
            <a:off x="7391400" y="304801"/>
            <a:ext cx="1447800" cy="5851525"/>
          </a:xfrm>
        </p:spPr>
        <p:txBody>
          <a:bodyPr vert="eaVert"/>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EF455650-6523-4512-917E-739E1D6A64DC}" type="datetimeFigureOut">
              <a:rPr lang="pl-PL" smtClean="0"/>
              <a:pPr/>
              <a:t>2021-10-19</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a:xfrm>
            <a:off x="4361688" y="1026372"/>
            <a:ext cx="457200" cy="441325"/>
          </a:xfrm>
        </p:spPr>
        <p:txBody>
          <a:bodyPr/>
          <a:lstStyle/>
          <a:p>
            <a:fld id="{2C628EBB-AE86-424A-8660-22C367104557}" type="slidenum">
              <a:rPr lang="pl-PL" smtClean="0"/>
              <a:pPr/>
              <a:t>‹#›</a:t>
            </a:fld>
            <a:endParaRPr lang="pl-PL" dirty="0"/>
          </a:p>
        </p:txBody>
      </p:sp>
      <p:sp>
        <p:nvSpPr>
          <p:cNvPr id="8" name="Symbol zastępczy zawartości 7"/>
          <p:cNvSpPr>
            <a:spLocks noGrp="1"/>
          </p:cNvSpPr>
          <p:nvPr>
            <p:ph sz="quarter" idx="1"/>
          </p:nvPr>
        </p:nvSpPr>
        <p:spPr>
          <a:xfrm>
            <a:off x="301752" y="1527048"/>
            <a:ext cx="850392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Prostokąt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Prostokąt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Symbol zastępczy teks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3" name="Prostokąt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Prostokąt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stopki 4"/>
          <p:cNvSpPr>
            <a:spLocks noGrp="1"/>
          </p:cNvSpPr>
          <p:nvPr>
            <p:ph type="ftr" sz="quarter" idx="11"/>
          </p:nvPr>
        </p:nvSpPr>
        <p:spPr/>
        <p:txBody>
          <a:bodyPr/>
          <a:lstStyle/>
          <a:p>
            <a:endParaRPr lang="pl-PL" dirty="0"/>
          </a:p>
        </p:txBody>
      </p:sp>
      <p:sp>
        <p:nvSpPr>
          <p:cNvPr id="4" name="Symbol zastępczy daty 3"/>
          <p:cNvSpPr>
            <a:spLocks noGrp="1"/>
          </p:cNvSpPr>
          <p:nvPr>
            <p:ph type="dt" sz="half" idx="10"/>
          </p:nvPr>
        </p:nvSpPr>
        <p:spPr/>
        <p:txBody>
          <a:bodyPr/>
          <a:lstStyle/>
          <a:p>
            <a:fld id="{EF455650-6523-4512-917E-739E1D6A64DC}" type="datetimeFigureOut">
              <a:rPr lang="pl-PL" smtClean="0"/>
              <a:pPr/>
              <a:t>2021-10-19</a:t>
            </a:fld>
            <a:endParaRPr lang="pl-PL" dirty="0"/>
          </a:p>
        </p:txBody>
      </p:sp>
      <p:sp>
        <p:nvSpPr>
          <p:cNvPr id="8" name="Łącznik prosty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ymbol zastępczy numeru slajd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28EBB-AE86-424A-8660-22C367104557}" type="slidenum">
              <a:rPr lang="pl-PL" smtClean="0"/>
              <a:pPr/>
              <a:t>‹#›</a:t>
            </a:fld>
            <a:endParaRPr lang="pl-PL" dirty="0"/>
          </a:p>
        </p:txBody>
      </p:sp>
      <p:sp>
        <p:nvSpPr>
          <p:cNvPr id="2" name="Tytu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758952"/>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a:xfrm>
            <a:off x="5791200" y="6409944"/>
            <a:ext cx="3044952" cy="365760"/>
          </a:xfrm>
        </p:spPr>
        <p:txBody>
          <a:bodyPr/>
          <a:lstStyle/>
          <a:p>
            <a:fld id="{EF455650-6523-4512-917E-739E1D6A64DC}" type="datetimeFigureOut">
              <a:rPr lang="pl-PL" smtClean="0"/>
              <a:pPr/>
              <a:t>2021-10-19</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2C628EBB-AE86-424A-8660-22C367104557}" type="slidenum">
              <a:rPr lang="pl-PL" smtClean="0"/>
              <a:pPr/>
              <a:t>‹#›</a:t>
            </a:fld>
            <a:endParaRPr lang="pl-PL" dirty="0"/>
          </a:p>
        </p:txBody>
      </p:sp>
      <p:sp>
        <p:nvSpPr>
          <p:cNvPr id="8" name="Łącznik prosty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Prostokąt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Prostokąt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EF455650-6523-4512-917E-739E1D6A64DC}" type="datetimeFigureOut">
              <a:rPr lang="pl-PL" smtClean="0"/>
              <a:pPr/>
              <a:t>2021-10-19</a:t>
            </a:fld>
            <a:endParaRPr lang="pl-PL" dirty="0"/>
          </a:p>
        </p:txBody>
      </p:sp>
      <p:sp>
        <p:nvSpPr>
          <p:cNvPr id="8" name="Symbol zastępczy stopki 7"/>
          <p:cNvSpPr>
            <a:spLocks noGrp="1"/>
          </p:cNvSpPr>
          <p:nvPr>
            <p:ph type="ftr" sz="quarter" idx="11"/>
          </p:nvPr>
        </p:nvSpPr>
        <p:spPr>
          <a:xfrm>
            <a:off x="304800" y="6409944"/>
            <a:ext cx="3581400" cy="365760"/>
          </a:xfrm>
        </p:spPr>
        <p:txBody>
          <a:bodyPr/>
          <a:lstStyle/>
          <a:p>
            <a:endParaRPr lang="pl-PL" dirty="0"/>
          </a:p>
        </p:txBody>
      </p:sp>
      <p:sp>
        <p:nvSpPr>
          <p:cNvPr id="15" name="Łącznik prosty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Prostokąt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ymbol zastępczy zawartości 23"/>
          <p:cNvSpPr>
            <a:spLocks noGrp="1"/>
          </p:cNvSpPr>
          <p:nvPr>
            <p:ph sz="quarter" idx="2"/>
          </p:nvPr>
        </p:nvSpPr>
        <p:spPr>
          <a:xfrm>
            <a:off x="301752" y="2471383"/>
            <a:ext cx="4041648" cy="3818404"/>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zawartości 25"/>
          <p:cNvSpPr>
            <a:spLocks noGrp="1"/>
          </p:cNvSpPr>
          <p:nvPr>
            <p:ph sz="quarter" idx="4"/>
          </p:nvPr>
        </p:nvSpPr>
        <p:spPr>
          <a:xfrm>
            <a:off x="4800600" y="2471383"/>
            <a:ext cx="4038600" cy="382219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ymbol zastępczy numeru slajdu 8"/>
          <p:cNvSpPr>
            <a:spLocks noGrp="1"/>
          </p:cNvSpPr>
          <p:nvPr>
            <p:ph type="sldNum" sz="quarter" idx="12"/>
          </p:nvPr>
        </p:nvSpPr>
        <p:spPr>
          <a:xfrm>
            <a:off x="4343400" y="1042416"/>
            <a:ext cx="457200" cy="441325"/>
          </a:xfrm>
        </p:spPr>
        <p:txBody>
          <a:bodyPr/>
          <a:lstStyle>
            <a:lvl1pPr algn="ctr">
              <a:defRPr/>
            </a:lvl1pPr>
          </a:lstStyle>
          <a:p>
            <a:fld id="{2C628EBB-AE86-424A-8660-22C367104557}" type="slidenum">
              <a:rPr lang="pl-PL" smtClean="0"/>
              <a:pPr/>
              <a:t>‹#›</a:t>
            </a:fld>
            <a:endParaRPr lang="pl-PL" dirty="0"/>
          </a:p>
        </p:txBody>
      </p:sp>
      <p:sp>
        <p:nvSpPr>
          <p:cNvPr id="23" name="Tytuł 22"/>
          <p:cNvSpPr>
            <a:spLocks noGrp="1"/>
          </p:cNvSpPr>
          <p:nvPr>
            <p:ph type="title"/>
          </p:nvPr>
        </p:nvSpPr>
        <p:spPr/>
        <p:txBody>
          <a:bodyPr rtlCol="0" anchor="b" anchorCtr="0"/>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EF455650-6523-4512-917E-739E1D6A64DC}" type="datetimeFigureOut">
              <a:rPr lang="pl-PL" smtClean="0"/>
              <a:pPr/>
              <a:t>2021-10-19</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a:xfrm>
            <a:off x="4343400" y="1036020"/>
            <a:ext cx="457200" cy="441325"/>
          </a:xfrm>
        </p:spPr>
        <p:txBody>
          <a:bodyPr/>
          <a:lstStyle/>
          <a:p>
            <a:fld id="{2C628EBB-AE86-424A-8660-22C367104557}"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Prostokąt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Prostokąt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Prostokąt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ymbol zastępczy daty 1"/>
          <p:cNvSpPr>
            <a:spLocks noGrp="1"/>
          </p:cNvSpPr>
          <p:nvPr>
            <p:ph type="dt" sz="half" idx="10"/>
          </p:nvPr>
        </p:nvSpPr>
        <p:spPr/>
        <p:txBody>
          <a:bodyPr/>
          <a:lstStyle/>
          <a:p>
            <a:fld id="{EF455650-6523-4512-917E-739E1D6A64DC}" type="datetimeFigureOut">
              <a:rPr lang="pl-PL" smtClean="0"/>
              <a:pPr/>
              <a:t>2021-10-19</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28EBB-AE86-424A-8660-22C367104557}"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9" name="Prostokąt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Prostokąt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Prostokąt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Łącznik prosty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Symbol zastępczy zawartości 19"/>
          <p:cNvSpPr>
            <a:spLocks noGrp="1"/>
          </p:cNvSpPr>
          <p:nvPr>
            <p:ph sz="quarter" idx="1"/>
          </p:nvPr>
        </p:nvSpPr>
        <p:spPr>
          <a:xfrm>
            <a:off x="3124200" y="685800"/>
            <a:ext cx="5638800" cy="5410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ymbol zastępczy numeru slajd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28EBB-AE86-424A-8660-22C367104557}" type="slidenum">
              <a:rPr lang="pl-PL" smtClean="0"/>
              <a:pPr/>
              <a:t>‹#›</a:t>
            </a:fld>
            <a:endParaRPr lang="pl-PL" dirty="0"/>
          </a:p>
        </p:txBody>
      </p:sp>
      <p:sp>
        <p:nvSpPr>
          <p:cNvPr id="21" name="Prostokąt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daty 4"/>
          <p:cNvSpPr>
            <a:spLocks noGrp="1"/>
          </p:cNvSpPr>
          <p:nvPr>
            <p:ph type="dt" sz="half" idx="10"/>
          </p:nvPr>
        </p:nvSpPr>
        <p:spPr/>
        <p:txBody>
          <a:bodyPr/>
          <a:lstStyle/>
          <a:p>
            <a:fld id="{EF455650-6523-4512-917E-739E1D6A64DC}" type="datetimeFigureOut">
              <a:rPr lang="pl-PL" smtClean="0"/>
              <a:pPr/>
              <a:t>2021-10-19</a:t>
            </a:fld>
            <a:endParaRPr lang="pl-PL" dirty="0"/>
          </a:p>
        </p:txBody>
      </p:sp>
      <p:sp>
        <p:nvSpPr>
          <p:cNvPr id="6" name="Symbol zastępczy stopki 5"/>
          <p:cNvSpPr>
            <a:spLocks noGrp="1"/>
          </p:cNvSpPr>
          <p:nvPr>
            <p:ph type="ftr" sz="quarter" idx="11"/>
          </p:nvPr>
        </p:nvSpPr>
        <p:spPr>
          <a:xfrm>
            <a:off x="301752" y="6410848"/>
            <a:ext cx="3383280" cy="365760"/>
          </a:xfrm>
        </p:spPr>
        <p:txBody>
          <a:bodyPr/>
          <a:lstStyle/>
          <a:p>
            <a:endParaRPr lang="pl-PL"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1" name="Łącznik prosty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Prostokąt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ymbol zastępczy numeru slajdu 6"/>
          <p:cNvSpPr>
            <a:spLocks noGrp="1"/>
          </p:cNvSpPr>
          <p:nvPr>
            <p:ph type="sldNum" sz="quarter" idx="12"/>
          </p:nvPr>
        </p:nvSpPr>
        <p:spPr>
          <a:xfrm>
            <a:off x="1371600" y="312738"/>
            <a:ext cx="457200" cy="441325"/>
          </a:xfrm>
        </p:spPr>
        <p:txBody>
          <a:bodyPr/>
          <a:lstStyle/>
          <a:p>
            <a:fld id="{2C628EBB-AE86-424A-8660-22C367104557}" type="slidenum">
              <a:rPr lang="pl-PL" smtClean="0"/>
              <a:pPr/>
              <a:t>‹#›</a:t>
            </a:fld>
            <a:endParaRPr lang="pl-PL" dirty="0"/>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3000375" y="609600"/>
            <a:ext cx="5867400" cy="4267200"/>
          </a:xfrm>
        </p:spPr>
        <p:txBody>
          <a:bodyPr/>
          <a:lstStyle>
            <a:lvl1pPr marL="0" indent="0">
              <a:buNone/>
              <a:defRPr sz="3200"/>
            </a:lvl1pPr>
          </a:lstStyle>
          <a:p>
            <a:r>
              <a:rPr kumimoji="0" lang="pl-PL" dirty="0" smtClean="0"/>
              <a:t>Kliknij ikonę, aby dodać obraz</a:t>
            </a:r>
            <a:endParaRPr kumimoji="0" lang="en-US" dirty="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22" name="Prostokąt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daty 4"/>
          <p:cNvSpPr>
            <a:spLocks noGrp="1"/>
          </p:cNvSpPr>
          <p:nvPr>
            <p:ph type="dt" sz="half" idx="10"/>
          </p:nvPr>
        </p:nvSpPr>
        <p:spPr>
          <a:xfrm>
            <a:off x="5788152" y="6404984"/>
            <a:ext cx="3044952" cy="365760"/>
          </a:xfrm>
        </p:spPr>
        <p:txBody>
          <a:bodyPr/>
          <a:lstStyle/>
          <a:p>
            <a:fld id="{EF455650-6523-4512-917E-739E1D6A64DC}" type="datetimeFigureOut">
              <a:rPr lang="pl-PL" smtClean="0"/>
              <a:pPr/>
              <a:t>2021-10-19</a:t>
            </a:fld>
            <a:endParaRPr lang="pl-PL" dirty="0"/>
          </a:p>
        </p:txBody>
      </p:sp>
      <p:sp>
        <p:nvSpPr>
          <p:cNvPr id="6" name="Symbol zastępczy stopki 5"/>
          <p:cNvSpPr>
            <a:spLocks noGrp="1"/>
          </p:cNvSpPr>
          <p:nvPr>
            <p:ph type="ftr" sz="quarter" idx="11"/>
          </p:nvPr>
        </p:nvSpPr>
        <p:spPr>
          <a:xfrm>
            <a:off x="301752" y="6410848"/>
            <a:ext cx="3584448" cy="365760"/>
          </a:xfrm>
        </p:spPr>
        <p:txBody>
          <a:bodyPr/>
          <a:lstStyle/>
          <a:p>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Prostokąt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rostokąt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Symbol zastępczy daty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F455650-6523-4512-917E-739E1D6A64DC}" type="datetimeFigureOut">
              <a:rPr lang="pl-PL" smtClean="0"/>
              <a:pPr/>
              <a:t>2021-10-19</a:t>
            </a:fld>
            <a:endParaRPr lang="pl-PL" dirty="0"/>
          </a:p>
        </p:txBody>
      </p:sp>
      <p:sp>
        <p:nvSpPr>
          <p:cNvPr id="3" name="Symbol zastępczy stopki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l-PL" dirty="0"/>
          </a:p>
        </p:txBody>
      </p:sp>
      <p:sp>
        <p:nvSpPr>
          <p:cNvPr id="8" name="Prostokąt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Łącznik prosty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628EBB-AE86-424A-8660-22C367104557}" type="slidenum">
              <a:rPr lang="pl-PL" smtClean="0"/>
              <a:pPr/>
              <a:t>‹#›</a:t>
            </a:fld>
            <a:endParaRPr lang="pl-PL" dirty="0"/>
          </a:p>
        </p:txBody>
      </p:sp>
      <p:sp>
        <p:nvSpPr>
          <p:cNvPr id="22" name="Symbol zastępczy tytułu 21"/>
          <p:cNvSpPr>
            <a:spLocks noGrp="1"/>
          </p:cNvSpPr>
          <p:nvPr>
            <p:ph type="title"/>
          </p:nvPr>
        </p:nvSpPr>
        <p:spPr>
          <a:xfrm>
            <a:off x="301752" y="228600"/>
            <a:ext cx="8534400" cy="758952"/>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sp5grudziadz.edupage.org/" TargetMode="External"/><Relationship Id="rId2" Type="http://schemas.openxmlformats.org/officeDocument/2006/relationships/hyperlink" Target="https://www.google.com/search?q=t%C5%82umacz&amp;oq=t%C5%82umacz&amp;aqs=chrome.0.69i59j0i131i433i512j0i512j0i131i433i512l2j69i61l3.5478j0j7&amp;sourceid=chrome&amp;ie=UTF-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dtytuł 7"/>
          <p:cNvSpPr>
            <a:spLocks noGrp="1"/>
          </p:cNvSpPr>
          <p:nvPr>
            <p:ph type="subTitle" idx="1"/>
          </p:nvPr>
        </p:nvSpPr>
        <p:spPr>
          <a:xfrm>
            <a:off x="1214414" y="2786058"/>
            <a:ext cx="6400800" cy="1752600"/>
          </a:xfrm>
        </p:spPr>
        <p:txBody>
          <a:bodyPr/>
          <a:lstStyle/>
          <a:p>
            <a:r>
              <a:rPr lang="pl-PL" dirty="0" smtClean="0"/>
              <a:t> </a:t>
            </a:r>
            <a:endParaRPr lang="en-US" dirty="0"/>
          </a:p>
        </p:txBody>
      </p:sp>
      <p:sp>
        <p:nvSpPr>
          <p:cNvPr id="7" name="Tytuł 6"/>
          <p:cNvSpPr>
            <a:spLocks noGrp="1"/>
          </p:cNvSpPr>
          <p:nvPr>
            <p:ph type="ctrTitle"/>
          </p:nvPr>
        </p:nvSpPr>
        <p:spPr>
          <a:xfrm>
            <a:off x="642910" y="428604"/>
            <a:ext cx="7772400" cy="1752600"/>
          </a:xfrm>
        </p:spPr>
        <p:txBody>
          <a:bodyPr>
            <a:normAutofit/>
          </a:bodyPr>
          <a:lstStyle/>
          <a:p>
            <a:r>
              <a:rPr lang="pl-PL" sz="2800" b="1" dirty="0" smtClean="0"/>
              <a:t>Szkoła Podstawowa nr 5 w Grudziądzu</a:t>
            </a:r>
            <a:br>
              <a:rPr lang="pl-PL" sz="2800" b="1" dirty="0" smtClean="0"/>
            </a:br>
            <a:r>
              <a:rPr lang="en-US" sz="2800" b="1" dirty="0" smtClean="0"/>
              <a:t>Primary School </a:t>
            </a:r>
            <a:r>
              <a:rPr lang="pl-PL" sz="2800" b="1" dirty="0" smtClean="0"/>
              <a:t>No.</a:t>
            </a:r>
            <a:r>
              <a:rPr lang="en-US" sz="2800" b="1" dirty="0" smtClean="0"/>
              <a:t> 5 in Grudziadz</a:t>
            </a:r>
            <a:endParaRPr lang="pl-PL" sz="2800" b="1" dirty="0"/>
          </a:p>
        </p:txBody>
      </p:sp>
      <p:pic>
        <p:nvPicPr>
          <p:cNvPr id="4" name="Picture 2" descr="C:\Users\Marcin\Desktop\ifx6658dd1e7716c338_szkola.jpg"/>
          <p:cNvPicPr>
            <a:picLocks noChangeAspect="1" noChangeArrowheads="1"/>
          </p:cNvPicPr>
          <p:nvPr/>
        </p:nvPicPr>
        <p:blipFill>
          <a:blip r:embed="rId3" cstate="print"/>
          <a:srcRect/>
          <a:stretch>
            <a:fillRect/>
          </a:stretch>
        </p:blipFill>
        <p:spPr bwMode="auto">
          <a:xfrm>
            <a:off x="2786050" y="3429000"/>
            <a:ext cx="3643338" cy="2726812"/>
          </a:xfrm>
          <a:prstGeom prst="rect">
            <a:avLst/>
          </a:prstGeom>
          <a:noFill/>
        </p:spPr>
      </p:pic>
      <p:sp>
        <p:nvSpPr>
          <p:cNvPr id="5" name="Prostokąt 4"/>
          <p:cNvSpPr/>
          <p:nvPr/>
        </p:nvSpPr>
        <p:spPr>
          <a:xfrm>
            <a:off x="3428992" y="285728"/>
            <a:ext cx="2244525" cy="369332"/>
          </a:xfrm>
          <a:prstGeom prst="rect">
            <a:avLst/>
          </a:prstGeom>
        </p:spPr>
        <p:txBody>
          <a:bodyPr wrap="none">
            <a:spAutoFit/>
          </a:bodyPr>
          <a:lstStyle/>
          <a:p>
            <a:r>
              <a:rPr lang="pl-PL" dirty="0" smtClean="0"/>
              <a:t>Ksawery Piórkowski</a:t>
            </a:r>
            <a:endParaRPr lang="pl-PL"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nodeType="clickEffect">
                                  <p:stCondLst>
                                    <p:cond delay="0"/>
                                  </p:stCondLst>
                                  <p:childTnLst>
                                    <p:animClr clrSpc="rgb">
                                      <p:cBhvr override="childStyle">
                                        <p:cTn id="18" dur="100" fill="hold"/>
                                        <p:tgtEl>
                                          <p:spTgt spid="4"/>
                                        </p:tgtEl>
                                        <p:attrNameLst>
                                          <p:attrName>style.color</p:attrName>
                                        </p:attrNameLst>
                                      </p:cBhvr>
                                      <p:to>
                                        <a:schemeClr val="accent2"/>
                                      </p:to>
                                    </p:animClr>
                                    <p:animClr clrSpc="rgb">
                                      <p:cBhvr>
                                        <p:cTn id="19" dur="100" fill="hold"/>
                                        <p:tgtEl>
                                          <p:spTgt spid="4"/>
                                        </p:tgtEl>
                                        <p:attrNameLst>
                                          <p:attrName>fillcolor</p:attrName>
                                        </p:attrNameLst>
                                      </p:cBhvr>
                                      <p:to>
                                        <a:schemeClr val="accent2"/>
                                      </p:to>
                                    </p:animClr>
                                    <p:set>
                                      <p:cBhvr>
                                        <p:cTn id="20" dur="100" fill="hold"/>
                                        <p:tgtEl>
                                          <p:spTgt spid="4"/>
                                        </p:tgtEl>
                                        <p:attrNameLst>
                                          <p:attrName>fill.type</p:attrName>
                                        </p:attrNameLst>
                                      </p:cBhvr>
                                      <p:to>
                                        <p:strVal val="solid"/>
                                      </p:to>
                                    </p:set>
                                    <p:set>
                                      <p:cBhvr>
                                        <p:cTn id="21" dur="100" fill="hold"/>
                                        <p:tgtEl>
                                          <p:spTgt spid="4"/>
                                        </p:tgtEl>
                                        <p:attrNameLst>
                                          <p:attrName>fill.on</p:attrName>
                                        </p:attrNameLst>
                                      </p:cBhvr>
                                      <p:to>
                                        <p:strVal val="true"/>
                                      </p:to>
                                    </p:set>
                                    <p:animRot by="120000">
                                      <p:cBhvr>
                                        <p:cTn id="22" dur="100" fill="hold">
                                          <p:stCondLst>
                                            <p:cond delay="0"/>
                                          </p:stCondLst>
                                        </p:cTn>
                                        <p:tgtEl>
                                          <p:spTgt spid="4"/>
                                        </p:tgtEl>
                                        <p:attrNameLst>
                                          <p:attrName>r</p:attrName>
                                        </p:attrNameLst>
                                      </p:cBhvr>
                                    </p:animRot>
                                    <p:animRot by="-240000">
                                      <p:cBhvr>
                                        <p:cTn id="23" dur="200" fill="hold">
                                          <p:stCondLst>
                                            <p:cond delay="200"/>
                                          </p:stCondLst>
                                        </p:cTn>
                                        <p:tgtEl>
                                          <p:spTgt spid="4"/>
                                        </p:tgtEl>
                                        <p:attrNameLst>
                                          <p:attrName>r</p:attrName>
                                        </p:attrNameLst>
                                      </p:cBhvr>
                                    </p:animRot>
                                    <p:animRot by="240000">
                                      <p:cBhvr>
                                        <p:cTn id="24" dur="200" fill="hold">
                                          <p:stCondLst>
                                            <p:cond delay="400"/>
                                          </p:stCondLst>
                                        </p:cTn>
                                        <p:tgtEl>
                                          <p:spTgt spid="4"/>
                                        </p:tgtEl>
                                        <p:attrNameLst>
                                          <p:attrName>r</p:attrName>
                                        </p:attrNameLst>
                                      </p:cBhvr>
                                    </p:animRot>
                                    <p:animRot by="-240000">
                                      <p:cBhvr>
                                        <p:cTn id="25" dur="200" fill="hold">
                                          <p:stCondLst>
                                            <p:cond delay="600"/>
                                          </p:stCondLst>
                                        </p:cTn>
                                        <p:tgtEl>
                                          <p:spTgt spid="4"/>
                                        </p:tgtEl>
                                        <p:attrNameLst>
                                          <p:attrName>r</p:attrName>
                                        </p:attrNameLst>
                                      </p:cBhvr>
                                    </p:animRot>
                                    <p:animRot by="120000">
                                      <p:cBhvr>
                                        <p:cTn id="26"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p:txBody>
          <a:bodyPr/>
          <a:lstStyle/>
          <a:p>
            <a:r>
              <a:rPr lang="pl-PL" dirty="0" smtClean="0"/>
              <a:t>Erasmus+</a:t>
            </a:r>
            <a:endParaRPr lang="pl-PL" dirty="0"/>
          </a:p>
        </p:txBody>
      </p:sp>
      <p:sp>
        <p:nvSpPr>
          <p:cNvPr id="3" name="Symbol zastępczy tekstu 2"/>
          <p:cNvSpPr>
            <a:spLocks noGrp="1"/>
          </p:cNvSpPr>
          <p:nvPr>
            <p:ph type="body" sz="half" idx="3"/>
          </p:nvPr>
        </p:nvSpPr>
        <p:spPr/>
        <p:txBody>
          <a:bodyPr/>
          <a:lstStyle/>
          <a:p>
            <a:r>
              <a:rPr lang="pl-PL" dirty="0" smtClean="0"/>
              <a:t>Erasmus+</a:t>
            </a:r>
            <a:endParaRPr lang="pl-PL" dirty="0"/>
          </a:p>
        </p:txBody>
      </p:sp>
      <p:sp>
        <p:nvSpPr>
          <p:cNvPr id="4" name="Symbol zastępczy zawartości 3"/>
          <p:cNvSpPr>
            <a:spLocks noGrp="1"/>
          </p:cNvSpPr>
          <p:nvPr>
            <p:ph sz="quarter" idx="2"/>
          </p:nvPr>
        </p:nvSpPr>
        <p:spPr/>
        <p:txBody>
          <a:bodyPr>
            <a:normAutofit/>
          </a:bodyPr>
          <a:lstStyle/>
          <a:p>
            <a:r>
              <a:rPr lang="pl-PL" sz="1900" dirty="0" smtClean="0"/>
              <a:t>Drugi projekt nosi nazwę „Innovative Europe” (Innowacyjna Europa). Koordynatorem jest szkoła z Hiszpanii, natomiast wraz z Włochami, Maltą Węgrami i Turcją jesteśmy jednym z partnerów.</a:t>
            </a:r>
          </a:p>
          <a:p>
            <a:endParaRPr lang="pl-PL" dirty="0"/>
          </a:p>
        </p:txBody>
      </p:sp>
      <p:sp>
        <p:nvSpPr>
          <p:cNvPr id="5" name="Symbol zastępczy zawartości 4"/>
          <p:cNvSpPr>
            <a:spLocks noGrp="1"/>
          </p:cNvSpPr>
          <p:nvPr>
            <p:ph sz="quarter" idx="4"/>
          </p:nvPr>
        </p:nvSpPr>
        <p:spPr/>
        <p:txBody>
          <a:bodyPr>
            <a:normAutofit/>
          </a:bodyPr>
          <a:lstStyle/>
          <a:p>
            <a:r>
              <a:rPr lang="en-US" sz="1800" dirty="0" smtClean="0"/>
              <a:t>The second project is called "Innovative Europe". The coordinator is a school from Spain, while together with Italy, Malta, Hungary and Turkey, we are one of the partners.</a:t>
            </a:r>
            <a:endParaRPr lang="pl-PL" sz="1800" dirty="0"/>
          </a:p>
        </p:txBody>
      </p:sp>
      <p:sp>
        <p:nvSpPr>
          <p:cNvPr id="6" name="Tytuł 5"/>
          <p:cNvSpPr>
            <a:spLocks noGrp="1"/>
          </p:cNvSpPr>
          <p:nvPr>
            <p:ph type="title"/>
          </p:nvPr>
        </p:nvSpPr>
        <p:spPr/>
        <p:txBody>
          <a:bodyPr/>
          <a:lstStyle/>
          <a:p>
            <a:endParaRPr lang="pl-PL"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ytuł 11"/>
          <p:cNvSpPr>
            <a:spLocks noGrp="1"/>
          </p:cNvSpPr>
          <p:nvPr>
            <p:ph type="title"/>
          </p:nvPr>
        </p:nvSpPr>
        <p:spPr/>
        <p:txBody>
          <a:bodyPr/>
          <a:lstStyle/>
          <a:p>
            <a:r>
              <a:rPr lang="pl-PL" dirty="0" smtClean="0"/>
              <a:t>Links used</a:t>
            </a:r>
            <a:endParaRPr lang="pl-PL" dirty="0"/>
          </a:p>
        </p:txBody>
      </p:sp>
      <p:sp>
        <p:nvSpPr>
          <p:cNvPr id="13" name="Symbol zastępczy zawartości 12"/>
          <p:cNvSpPr>
            <a:spLocks noGrp="1"/>
          </p:cNvSpPr>
          <p:nvPr>
            <p:ph sz="quarter" idx="1"/>
          </p:nvPr>
        </p:nvSpPr>
        <p:spPr/>
        <p:txBody>
          <a:bodyPr/>
          <a:lstStyle/>
          <a:p>
            <a:r>
              <a:rPr lang="pl-PL" dirty="0" smtClean="0">
                <a:hlinkClick r:id="rId2"/>
              </a:rPr>
              <a:t>https://www.google.com/search?q=t%C5%82umacz&amp;oq=t%C5%82umacz&amp;aqs=chrome.0.69i59j0i131i433i512j0i512j0i131i433i512l2j69i61l3.5478j0j7&amp;sourceid=chrome&amp;ie=UTF-8</a:t>
            </a:r>
            <a:endParaRPr lang="pl-PL" dirty="0" smtClean="0"/>
          </a:p>
          <a:p>
            <a:r>
              <a:rPr lang="pl-PL" dirty="0" smtClean="0">
                <a:hlinkClick r:id="rId3"/>
              </a:rPr>
              <a:t>https://sp5grudziadz.edupage.org/</a:t>
            </a:r>
            <a:r>
              <a:rPr lang="pl-PL" dirty="0" smtClean="0"/>
              <a:t>?</a:t>
            </a:r>
          </a:p>
        </p:txBody>
      </p:sp>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p:txBody>
          <a:bodyPr/>
          <a:lstStyle/>
          <a:p>
            <a:r>
              <a:rPr lang="pl-PL" dirty="0" smtClean="0"/>
              <a:t>Spis Treści</a:t>
            </a:r>
            <a:endParaRPr lang="pl-PL" dirty="0"/>
          </a:p>
        </p:txBody>
      </p:sp>
      <p:sp>
        <p:nvSpPr>
          <p:cNvPr id="7" name="Symbol zastępczy tekstu 6"/>
          <p:cNvSpPr>
            <a:spLocks noGrp="1"/>
          </p:cNvSpPr>
          <p:nvPr>
            <p:ph type="body" sz="half" idx="3"/>
          </p:nvPr>
        </p:nvSpPr>
        <p:spPr/>
        <p:txBody>
          <a:bodyPr/>
          <a:lstStyle/>
          <a:p>
            <a:r>
              <a:rPr lang="pl-PL" dirty="0" smtClean="0"/>
              <a:t>Table of Contents</a:t>
            </a:r>
            <a:endParaRPr lang="pl-PL" dirty="0"/>
          </a:p>
        </p:txBody>
      </p:sp>
      <p:sp>
        <p:nvSpPr>
          <p:cNvPr id="6" name="Symbol zastępczy zawartości 5"/>
          <p:cNvSpPr>
            <a:spLocks noGrp="1"/>
          </p:cNvSpPr>
          <p:nvPr>
            <p:ph sz="quarter" idx="2"/>
          </p:nvPr>
        </p:nvSpPr>
        <p:spPr/>
        <p:txBody>
          <a:bodyPr vert="horz"/>
          <a:lstStyle/>
          <a:p>
            <a:r>
              <a:rPr lang="pl-PL" sz="1800" dirty="0" smtClean="0"/>
              <a:t>Położenie</a:t>
            </a:r>
          </a:p>
          <a:p>
            <a:r>
              <a:rPr lang="pl-PL" sz="1800" dirty="0" smtClean="0"/>
              <a:t>Patron</a:t>
            </a:r>
          </a:p>
          <a:p>
            <a:r>
              <a:rPr lang="pl-PL" sz="1800" dirty="0" smtClean="0"/>
              <a:t>Sztandar</a:t>
            </a:r>
          </a:p>
          <a:p>
            <a:r>
              <a:rPr lang="pl-PL" sz="1800" dirty="0" smtClean="0"/>
              <a:t>Hymn</a:t>
            </a:r>
          </a:p>
          <a:p>
            <a:r>
              <a:rPr lang="pl-PL" sz="1800" dirty="0" smtClean="0"/>
              <a:t>Historia</a:t>
            </a:r>
          </a:p>
          <a:p>
            <a:r>
              <a:rPr lang="pl-PL" sz="1800" dirty="0" smtClean="0"/>
              <a:t>Erasmus+</a:t>
            </a:r>
          </a:p>
          <a:p>
            <a:endParaRPr lang="pl-PL" dirty="0"/>
          </a:p>
        </p:txBody>
      </p:sp>
      <p:sp>
        <p:nvSpPr>
          <p:cNvPr id="8" name="Symbol zastępczy zawartości 7"/>
          <p:cNvSpPr>
            <a:spLocks noGrp="1"/>
          </p:cNvSpPr>
          <p:nvPr>
            <p:ph sz="quarter" idx="4"/>
          </p:nvPr>
        </p:nvSpPr>
        <p:spPr/>
        <p:txBody>
          <a:bodyPr vert="horz">
            <a:normAutofit/>
          </a:bodyPr>
          <a:lstStyle/>
          <a:p>
            <a:r>
              <a:rPr lang="pl-PL" sz="1800" dirty="0" smtClean="0"/>
              <a:t>Location</a:t>
            </a:r>
          </a:p>
          <a:p>
            <a:r>
              <a:rPr lang="pl-PL" sz="1800" dirty="0" smtClean="0"/>
              <a:t>Patron</a:t>
            </a:r>
          </a:p>
          <a:p>
            <a:r>
              <a:rPr lang="pl-PL" sz="1800" dirty="0" smtClean="0"/>
              <a:t>Banner</a:t>
            </a:r>
          </a:p>
          <a:p>
            <a:r>
              <a:rPr lang="en-US" sz="1800" dirty="0" smtClean="0"/>
              <a:t>Anthem</a:t>
            </a:r>
          </a:p>
          <a:p>
            <a:r>
              <a:rPr lang="en-US" sz="1800" dirty="0" smtClean="0"/>
              <a:t>History</a:t>
            </a:r>
          </a:p>
          <a:p>
            <a:r>
              <a:rPr lang="pl-PL" sz="1800" dirty="0" smtClean="0"/>
              <a:t>Erasmus+</a:t>
            </a:r>
          </a:p>
          <a:p>
            <a:endParaRPr lang="en-US" sz="1800" dirty="0"/>
          </a:p>
        </p:txBody>
      </p:sp>
      <p:sp>
        <p:nvSpPr>
          <p:cNvPr id="4" name="Tytuł 3"/>
          <p:cNvSpPr>
            <a:spLocks noGrp="1"/>
          </p:cNvSpPr>
          <p:nvPr>
            <p:ph type="title"/>
          </p:nvPr>
        </p:nvSpPr>
        <p:spPr>
          <a:xfrm>
            <a:off x="285720" y="357166"/>
            <a:ext cx="8534400" cy="758952"/>
          </a:xfrm>
        </p:spPr>
        <p:txBody>
          <a:bodyPr>
            <a:normAutofit fontScale="90000"/>
          </a:bodyPr>
          <a:lstStyle/>
          <a:p>
            <a:r>
              <a:rPr lang="pl-PL" dirty="0" smtClean="0"/>
              <a:t>Szkoła Podstawowa nr 5 w Grudziądzu</a:t>
            </a:r>
            <a:br>
              <a:rPr lang="pl-PL" dirty="0" smtClean="0"/>
            </a:br>
            <a:r>
              <a:rPr lang="en-US" dirty="0" smtClean="0"/>
              <a:t>Primary School number 5 in Grudziadz</a:t>
            </a:r>
            <a:endParaRPr lang="pl-PL"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2"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6">
                                            <p:txEl>
                                              <p:pRg st="0" end="0"/>
                                            </p:txEl>
                                          </p:spTgt>
                                        </p:tgtEl>
                                        <p:attrNameLst>
                                          <p:attrName>fill.type</p:attrName>
                                        </p:attrNameLst>
                                      </p:cBhvr>
                                      <p:to>
                                        <p:strVal val="solid"/>
                                      </p:to>
                                    </p:set>
                                  </p:childTnLst>
                                </p:cTn>
                              </p:par>
                              <p:par>
                                <p:cTn id="15" presetID="27" presetClass="entr" presetSubtype="0" fill="hold" grpId="0" nodeType="withEffect">
                                  <p:stCondLst>
                                    <p:cond delay="0"/>
                                  </p:stCondLst>
                                  <p:iterate type="lt">
                                    <p:tmPct val="50000"/>
                                  </p:iterate>
                                  <p:childTnLst>
                                    <p:set>
                                      <p:cBhvr>
                                        <p:cTn id="16" dur="1" fill="hold">
                                          <p:stCondLst>
                                            <p:cond delay="0"/>
                                          </p:stCondLst>
                                        </p:cTn>
                                        <p:tgtEl>
                                          <p:spTgt spid="6">
                                            <p:txEl>
                                              <p:pRg st="1" end="1"/>
                                            </p:txEl>
                                          </p:spTgt>
                                        </p:tgtEl>
                                        <p:attrNameLst>
                                          <p:attrName>style.visibility</p:attrName>
                                        </p:attrNameLst>
                                      </p:cBhvr>
                                      <p:to>
                                        <p:strVal val="visible"/>
                                      </p:to>
                                    </p:set>
                                    <p:anim calcmode="discrete" valueType="clr">
                                      <p:cBhvr override="childStyle">
                                        <p:cTn id="17" dur="80"/>
                                        <p:tgtEl>
                                          <p:spTgt spid="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6">
                                            <p:txEl>
                                              <p:pRg st="1" end="1"/>
                                            </p:txEl>
                                          </p:spTgt>
                                        </p:tgtEl>
                                        <p:attrNameLst>
                                          <p:attrName>fill.type</p:attrName>
                                        </p:attrNameLst>
                                      </p:cBhvr>
                                      <p:to>
                                        <p:strVal val="solid"/>
                                      </p:to>
                                    </p:set>
                                  </p:childTnLst>
                                </p:cTn>
                              </p:par>
                              <p:par>
                                <p:cTn id="20" presetID="27" presetClass="entr" presetSubtype="0" fill="hold" grpId="0" nodeType="withEffect">
                                  <p:stCondLst>
                                    <p:cond delay="0"/>
                                  </p:stCondLst>
                                  <p:iterate type="lt">
                                    <p:tmPct val="50000"/>
                                  </p:iterate>
                                  <p:childTnLst>
                                    <p:set>
                                      <p:cBhvr>
                                        <p:cTn id="21" dur="1" fill="hold">
                                          <p:stCondLst>
                                            <p:cond delay="0"/>
                                          </p:stCondLst>
                                        </p:cTn>
                                        <p:tgtEl>
                                          <p:spTgt spid="6">
                                            <p:txEl>
                                              <p:pRg st="2" end="2"/>
                                            </p:txEl>
                                          </p:spTgt>
                                        </p:tgtEl>
                                        <p:attrNameLst>
                                          <p:attrName>style.visibility</p:attrName>
                                        </p:attrNameLst>
                                      </p:cBhvr>
                                      <p:to>
                                        <p:strVal val="visible"/>
                                      </p:to>
                                    </p:set>
                                    <p:anim calcmode="discrete" valueType="clr">
                                      <p:cBhvr override="childStyle">
                                        <p:cTn id="22" dur="80"/>
                                        <p:tgtEl>
                                          <p:spTgt spid="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6">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6">
                                            <p:txEl>
                                              <p:pRg st="2" end="2"/>
                                            </p:txEl>
                                          </p:spTgt>
                                        </p:tgtEl>
                                        <p:attrNameLst>
                                          <p:attrName>fill.type</p:attrName>
                                        </p:attrNameLst>
                                      </p:cBhvr>
                                      <p:to>
                                        <p:strVal val="solid"/>
                                      </p:to>
                                    </p:set>
                                  </p:childTnLst>
                                </p:cTn>
                              </p:par>
                              <p:par>
                                <p:cTn id="25" presetID="27" presetClass="entr" presetSubtype="0" fill="hold" grpId="0" nodeType="withEffect">
                                  <p:stCondLst>
                                    <p:cond delay="0"/>
                                  </p:stCondLst>
                                  <p:iterate type="lt">
                                    <p:tmPct val="50000"/>
                                  </p:iterate>
                                  <p:childTnLst>
                                    <p:set>
                                      <p:cBhvr>
                                        <p:cTn id="26" dur="1" fill="hold">
                                          <p:stCondLst>
                                            <p:cond delay="0"/>
                                          </p:stCondLst>
                                        </p:cTn>
                                        <p:tgtEl>
                                          <p:spTgt spid="6">
                                            <p:txEl>
                                              <p:pRg st="3" end="3"/>
                                            </p:txEl>
                                          </p:spTgt>
                                        </p:tgtEl>
                                        <p:attrNameLst>
                                          <p:attrName>style.visibility</p:attrName>
                                        </p:attrNameLst>
                                      </p:cBhvr>
                                      <p:to>
                                        <p:strVal val="visible"/>
                                      </p:to>
                                    </p:set>
                                    <p:anim calcmode="discrete" valueType="clr">
                                      <p:cBhvr override="childStyle">
                                        <p:cTn id="27" dur="80"/>
                                        <p:tgtEl>
                                          <p:spTgt spid="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6">
                                            <p:txEl>
                                              <p:pRg st="3" end="3"/>
                                            </p:txEl>
                                          </p:spTgt>
                                        </p:tgtEl>
                                        <p:attrNameLst>
                                          <p:attrName>fillcolor</p:attrName>
                                        </p:attrNameLst>
                                      </p:cBhvr>
                                      <p:tavLst>
                                        <p:tav tm="0">
                                          <p:val>
                                            <p:clrVal>
                                              <a:schemeClr val="accent2"/>
                                            </p:clrVal>
                                          </p:val>
                                        </p:tav>
                                        <p:tav tm="50000">
                                          <p:val>
                                            <p:clrVal>
                                              <a:schemeClr val="hlink"/>
                                            </p:clrVal>
                                          </p:val>
                                        </p:tav>
                                      </p:tavLst>
                                    </p:anim>
                                    <p:set>
                                      <p:cBhvr>
                                        <p:cTn id="29" dur="80"/>
                                        <p:tgtEl>
                                          <p:spTgt spid="6">
                                            <p:txEl>
                                              <p:pRg st="3" end="3"/>
                                            </p:txEl>
                                          </p:spTgt>
                                        </p:tgtEl>
                                        <p:attrNameLst>
                                          <p:attrName>fill.type</p:attrName>
                                        </p:attrNameLst>
                                      </p:cBhvr>
                                      <p:to>
                                        <p:strVal val="solid"/>
                                      </p:to>
                                    </p:set>
                                  </p:childTnLst>
                                </p:cTn>
                              </p:par>
                              <p:par>
                                <p:cTn id="30" presetID="27" presetClass="entr" presetSubtype="0" fill="hold" grpId="0" nodeType="withEffect">
                                  <p:stCondLst>
                                    <p:cond delay="0"/>
                                  </p:stCondLst>
                                  <p:iterate type="lt">
                                    <p:tmPct val="50000"/>
                                  </p:iterate>
                                  <p:childTnLst>
                                    <p:set>
                                      <p:cBhvr>
                                        <p:cTn id="31" dur="1" fill="hold">
                                          <p:stCondLst>
                                            <p:cond delay="0"/>
                                          </p:stCondLst>
                                        </p:cTn>
                                        <p:tgtEl>
                                          <p:spTgt spid="6">
                                            <p:txEl>
                                              <p:pRg st="4" end="4"/>
                                            </p:txEl>
                                          </p:spTgt>
                                        </p:tgtEl>
                                        <p:attrNameLst>
                                          <p:attrName>style.visibility</p:attrName>
                                        </p:attrNameLst>
                                      </p:cBhvr>
                                      <p:to>
                                        <p:strVal val="visible"/>
                                      </p:to>
                                    </p:set>
                                    <p:anim calcmode="discrete" valueType="clr">
                                      <p:cBhvr override="childStyle">
                                        <p:cTn id="32" dur="80"/>
                                        <p:tgtEl>
                                          <p:spTgt spid="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6">
                                            <p:txEl>
                                              <p:pRg st="4" end="4"/>
                                            </p:txEl>
                                          </p:spTgt>
                                        </p:tgtEl>
                                        <p:attrNameLst>
                                          <p:attrName>fillcolor</p:attrName>
                                        </p:attrNameLst>
                                      </p:cBhvr>
                                      <p:tavLst>
                                        <p:tav tm="0">
                                          <p:val>
                                            <p:clrVal>
                                              <a:schemeClr val="accent2"/>
                                            </p:clrVal>
                                          </p:val>
                                        </p:tav>
                                        <p:tav tm="50000">
                                          <p:val>
                                            <p:clrVal>
                                              <a:schemeClr val="hlink"/>
                                            </p:clrVal>
                                          </p:val>
                                        </p:tav>
                                      </p:tavLst>
                                    </p:anim>
                                    <p:set>
                                      <p:cBhvr>
                                        <p:cTn id="34" dur="80"/>
                                        <p:tgtEl>
                                          <p:spTgt spid="6">
                                            <p:txEl>
                                              <p:pRg st="4" end="4"/>
                                            </p:txEl>
                                          </p:spTgt>
                                        </p:tgtEl>
                                        <p:attrNameLst>
                                          <p:attrName>fill.type</p:attrName>
                                        </p:attrNameLst>
                                      </p:cBhvr>
                                      <p:to>
                                        <p:strVal val="solid"/>
                                      </p:to>
                                    </p:set>
                                  </p:childTnLst>
                                </p:cTn>
                              </p:par>
                              <p:par>
                                <p:cTn id="35" presetID="27" presetClass="entr" presetSubtype="0" fill="hold" grpId="0" nodeType="withEffect">
                                  <p:stCondLst>
                                    <p:cond delay="0"/>
                                  </p:stCondLst>
                                  <p:iterate type="lt">
                                    <p:tmPct val="50000"/>
                                  </p:iterate>
                                  <p:childTnLst>
                                    <p:set>
                                      <p:cBhvr>
                                        <p:cTn id="36" dur="1" fill="hold">
                                          <p:stCondLst>
                                            <p:cond delay="0"/>
                                          </p:stCondLst>
                                        </p:cTn>
                                        <p:tgtEl>
                                          <p:spTgt spid="6">
                                            <p:txEl>
                                              <p:pRg st="5" end="5"/>
                                            </p:txEl>
                                          </p:spTgt>
                                        </p:tgtEl>
                                        <p:attrNameLst>
                                          <p:attrName>style.visibility</p:attrName>
                                        </p:attrNameLst>
                                      </p:cBhvr>
                                      <p:to>
                                        <p:strVal val="visible"/>
                                      </p:to>
                                    </p:set>
                                    <p:anim calcmode="discrete" valueType="clr">
                                      <p:cBhvr override="childStyle">
                                        <p:cTn id="37" dur="80"/>
                                        <p:tgtEl>
                                          <p:spTgt spid="6">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6">
                                            <p:txEl>
                                              <p:pRg st="5" end="5"/>
                                            </p:txEl>
                                          </p:spTgt>
                                        </p:tgtEl>
                                        <p:attrNameLst>
                                          <p:attrName>fillcolor</p:attrName>
                                        </p:attrNameLst>
                                      </p:cBhvr>
                                      <p:tavLst>
                                        <p:tav tm="0">
                                          <p:val>
                                            <p:clrVal>
                                              <a:schemeClr val="accent2"/>
                                            </p:clrVal>
                                          </p:val>
                                        </p:tav>
                                        <p:tav tm="50000">
                                          <p:val>
                                            <p:clrVal>
                                              <a:schemeClr val="hlink"/>
                                            </p:clrVal>
                                          </p:val>
                                        </p:tav>
                                      </p:tavLst>
                                    </p:anim>
                                    <p:set>
                                      <p:cBhvr>
                                        <p:cTn id="39" dur="80"/>
                                        <p:tgtEl>
                                          <p:spTgt spid="6">
                                            <p:txEl>
                                              <p:pRg st="5" end="5"/>
                                            </p:txEl>
                                          </p:spTgt>
                                        </p:tgtEl>
                                        <p:attrNameLst>
                                          <p:attrName>fill.type</p:attrName>
                                        </p:attrNameLst>
                                      </p:cBhvr>
                                      <p:to>
                                        <p:strVal val="solid"/>
                                      </p:to>
                                    </p:set>
                                  </p:childTnLst>
                                </p:cTn>
                              </p:par>
                              <p:par>
                                <p:cTn id="40" presetID="27" presetClass="entr" presetSubtype="0" fill="hold" grpId="0" nodeType="withEffect">
                                  <p:stCondLst>
                                    <p:cond delay="0"/>
                                  </p:stCondLst>
                                  <p:iterate type="lt">
                                    <p:tmPct val="50000"/>
                                  </p:iterate>
                                  <p:childTnLst>
                                    <p:set>
                                      <p:cBhvr>
                                        <p:cTn id="41" dur="1" fill="hold">
                                          <p:stCondLst>
                                            <p:cond delay="0"/>
                                          </p:stCondLst>
                                        </p:cTn>
                                        <p:tgtEl>
                                          <p:spTgt spid="8">
                                            <p:txEl>
                                              <p:pRg st="0" end="0"/>
                                            </p:txEl>
                                          </p:spTgt>
                                        </p:tgtEl>
                                        <p:attrNameLst>
                                          <p:attrName>style.visibility</p:attrName>
                                        </p:attrNameLst>
                                      </p:cBhvr>
                                      <p:to>
                                        <p:strVal val="visible"/>
                                      </p:to>
                                    </p:set>
                                    <p:anim calcmode="discrete" valueType="clr">
                                      <p:cBhvr override="childStyle">
                                        <p:cTn id="42" dur="80"/>
                                        <p:tgtEl>
                                          <p:spTgt spid="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8">
                                            <p:txEl>
                                              <p:pRg st="0" end="0"/>
                                            </p:txEl>
                                          </p:spTgt>
                                        </p:tgtEl>
                                        <p:attrNameLst>
                                          <p:attrName>fillcolor</p:attrName>
                                        </p:attrNameLst>
                                      </p:cBhvr>
                                      <p:tavLst>
                                        <p:tav tm="0">
                                          <p:val>
                                            <p:clrVal>
                                              <a:schemeClr val="accent2"/>
                                            </p:clrVal>
                                          </p:val>
                                        </p:tav>
                                        <p:tav tm="50000">
                                          <p:val>
                                            <p:clrVal>
                                              <a:schemeClr val="hlink"/>
                                            </p:clrVal>
                                          </p:val>
                                        </p:tav>
                                      </p:tavLst>
                                    </p:anim>
                                    <p:set>
                                      <p:cBhvr>
                                        <p:cTn id="44" dur="80"/>
                                        <p:tgtEl>
                                          <p:spTgt spid="8">
                                            <p:txEl>
                                              <p:pRg st="0" end="0"/>
                                            </p:txEl>
                                          </p:spTgt>
                                        </p:tgtEl>
                                        <p:attrNameLst>
                                          <p:attrName>fill.type</p:attrName>
                                        </p:attrNameLst>
                                      </p:cBhvr>
                                      <p:to>
                                        <p:strVal val="solid"/>
                                      </p:to>
                                    </p:set>
                                  </p:childTnLst>
                                </p:cTn>
                              </p:par>
                              <p:par>
                                <p:cTn id="45" presetID="27" presetClass="entr" presetSubtype="0" fill="hold" grpId="0" nodeType="withEffect">
                                  <p:stCondLst>
                                    <p:cond delay="0"/>
                                  </p:stCondLst>
                                  <p:iterate type="lt">
                                    <p:tmPct val="50000"/>
                                  </p:iterate>
                                  <p:childTnLst>
                                    <p:set>
                                      <p:cBhvr>
                                        <p:cTn id="46" dur="1" fill="hold">
                                          <p:stCondLst>
                                            <p:cond delay="0"/>
                                          </p:stCondLst>
                                        </p:cTn>
                                        <p:tgtEl>
                                          <p:spTgt spid="8">
                                            <p:txEl>
                                              <p:pRg st="1" end="1"/>
                                            </p:txEl>
                                          </p:spTgt>
                                        </p:tgtEl>
                                        <p:attrNameLst>
                                          <p:attrName>style.visibility</p:attrName>
                                        </p:attrNameLst>
                                      </p:cBhvr>
                                      <p:to>
                                        <p:strVal val="visible"/>
                                      </p:to>
                                    </p:set>
                                    <p:anim calcmode="discrete" valueType="clr">
                                      <p:cBhvr override="childStyle">
                                        <p:cTn id="47" dur="80"/>
                                        <p:tgtEl>
                                          <p:spTgt spid="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8">
                                            <p:txEl>
                                              <p:pRg st="1" end="1"/>
                                            </p:txEl>
                                          </p:spTgt>
                                        </p:tgtEl>
                                        <p:attrNameLst>
                                          <p:attrName>fillcolor</p:attrName>
                                        </p:attrNameLst>
                                      </p:cBhvr>
                                      <p:tavLst>
                                        <p:tav tm="0">
                                          <p:val>
                                            <p:clrVal>
                                              <a:schemeClr val="accent2"/>
                                            </p:clrVal>
                                          </p:val>
                                        </p:tav>
                                        <p:tav tm="50000">
                                          <p:val>
                                            <p:clrVal>
                                              <a:schemeClr val="hlink"/>
                                            </p:clrVal>
                                          </p:val>
                                        </p:tav>
                                      </p:tavLst>
                                    </p:anim>
                                    <p:set>
                                      <p:cBhvr>
                                        <p:cTn id="49" dur="80"/>
                                        <p:tgtEl>
                                          <p:spTgt spid="8">
                                            <p:txEl>
                                              <p:pRg st="1" end="1"/>
                                            </p:txEl>
                                          </p:spTgt>
                                        </p:tgtEl>
                                        <p:attrNameLst>
                                          <p:attrName>fill.type</p:attrName>
                                        </p:attrNameLst>
                                      </p:cBhvr>
                                      <p:to>
                                        <p:strVal val="solid"/>
                                      </p:to>
                                    </p:set>
                                  </p:childTnLst>
                                </p:cTn>
                              </p:par>
                              <p:par>
                                <p:cTn id="50" presetID="27" presetClass="entr" presetSubtype="0" fill="hold" grpId="0" nodeType="withEffect">
                                  <p:stCondLst>
                                    <p:cond delay="0"/>
                                  </p:stCondLst>
                                  <p:iterate type="lt">
                                    <p:tmPct val="50000"/>
                                  </p:iterate>
                                  <p:childTnLst>
                                    <p:set>
                                      <p:cBhvr>
                                        <p:cTn id="51" dur="1" fill="hold">
                                          <p:stCondLst>
                                            <p:cond delay="0"/>
                                          </p:stCondLst>
                                        </p:cTn>
                                        <p:tgtEl>
                                          <p:spTgt spid="8">
                                            <p:txEl>
                                              <p:pRg st="2" end="2"/>
                                            </p:txEl>
                                          </p:spTgt>
                                        </p:tgtEl>
                                        <p:attrNameLst>
                                          <p:attrName>style.visibility</p:attrName>
                                        </p:attrNameLst>
                                      </p:cBhvr>
                                      <p:to>
                                        <p:strVal val="visible"/>
                                      </p:to>
                                    </p:set>
                                    <p:anim calcmode="discrete" valueType="clr">
                                      <p:cBhvr override="childStyle">
                                        <p:cTn id="52" dur="80"/>
                                        <p:tgtEl>
                                          <p:spTgt spid="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8">
                                            <p:txEl>
                                              <p:pRg st="2" end="2"/>
                                            </p:txEl>
                                          </p:spTgt>
                                        </p:tgtEl>
                                        <p:attrNameLst>
                                          <p:attrName>fillcolor</p:attrName>
                                        </p:attrNameLst>
                                      </p:cBhvr>
                                      <p:tavLst>
                                        <p:tav tm="0">
                                          <p:val>
                                            <p:clrVal>
                                              <a:schemeClr val="accent2"/>
                                            </p:clrVal>
                                          </p:val>
                                        </p:tav>
                                        <p:tav tm="50000">
                                          <p:val>
                                            <p:clrVal>
                                              <a:schemeClr val="hlink"/>
                                            </p:clrVal>
                                          </p:val>
                                        </p:tav>
                                      </p:tavLst>
                                    </p:anim>
                                    <p:set>
                                      <p:cBhvr>
                                        <p:cTn id="54" dur="80"/>
                                        <p:tgtEl>
                                          <p:spTgt spid="8">
                                            <p:txEl>
                                              <p:pRg st="2" end="2"/>
                                            </p:txEl>
                                          </p:spTgt>
                                        </p:tgtEl>
                                        <p:attrNameLst>
                                          <p:attrName>fill.type</p:attrName>
                                        </p:attrNameLst>
                                      </p:cBhvr>
                                      <p:to>
                                        <p:strVal val="solid"/>
                                      </p:to>
                                    </p:set>
                                  </p:childTnLst>
                                </p:cTn>
                              </p:par>
                              <p:par>
                                <p:cTn id="55" presetID="27" presetClass="entr" presetSubtype="0" fill="hold" grpId="0" nodeType="withEffect">
                                  <p:stCondLst>
                                    <p:cond delay="0"/>
                                  </p:stCondLst>
                                  <p:iterate type="lt">
                                    <p:tmPct val="50000"/>
                                  </p:iterate>
                                  <p:childTnLst>
                                    <p:set>
                                      <p:cBhvr>
                                        <p:cTn id="56" dur="1" fill="hold">
                                          <p:stCondLst>
                                            <p:cond delay="0"/>
                                          </p:stCondLst>
                                        </p:cTn>
                                        <p:tgtEl>
                                          <p:spTgt spid="8">
                                            <p:txEl>
                                              <p:pRg st="3" end="3"/>
                                            </p:txEl>
                                          </p:spTgt>
                                        </p:tgtEl>
                                        <p:attrNameLst>
                                          <p:attrName>style.visibility</p:attrName>
                                        </p:attrNameLst>
                                      </p:cBhvr>
                                      <p:to>
                                        <p:strVal val="visible"/>
                                      </p:to>
                                    </p:set>
                                    <p:anim calcmode="discrete" valueType="clr">
                                      <p:cBhvr override="childStyle">
                                        <p:cTn id="57" dur="80"/>
                                        <p:tgtEl>
                                          <p:spTgt spid="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8">
                                            <p:txEl>
                                              <p:pRg st="3" end="3"/>
                                            </p:txEl>
                                          </p:spTgt>
                                        </p:tgtEl>
                                        <p:attrNameLst>
                                          <p:attrName>fillcolor</p:attrName>
                                        </p:attrNameLst>
                                      </p:cBhvr>
                                      <p:tavLst>
                                        <p:tav tm="0">
                                          <p:val>
                                            <p:clrVal>
                                              <a:schemeClr val="accent2"/>
                                            </p:clrVal>
                                          </p:val>
                                        </p:tav>
                                        <p:tav tm="50000">
                                          <p:val>
                                            <p:clrVal>
                                              <a:schemeClr val="hlink"/>
                                            </p:clrVal>
                                          </p:val>
                                        </p:tav>
                                      </p:tavLst>
                                    </p:anim>
                                    <p:set>
                                      <p:cBhvr>
                                        <p:cTn id="59" dur="80"/>
                                        <p:tgtEl>
                                          <p:spTgt spid="8">
                                            <p:txEl>
                                              <p:pRg st="3" end="3"/>
                                            </p:txEl>
                                          </p:spTgt>
                                        </p:tgtEl>
                                        <p:attrNameLst>
                                          <p:attrName>fill.type</p:attrName>
                                        </p:attrNameLst>
                                      </p:cBhvr>
                                      <p:to>
                                        <p:strVal val="solid"/>
                                      </p:to>
                                    </p:set>
                                  </p:childTnLst>
                                </p:cTn>
                              </p:par>
                              <p:par>
                                <p:cTn id="60" presetID="27" presetClass="entr" presetSubtype="0" fill="hold" grpId="0" nodeType="withEffect">
                                  <p:stCondLst>
                                    <p:cond delay="0"/>
                                  </p:stCondLst>
                                  <p:iterate type="lt">
                                    <p:tmPct val="50000"/>
                                  </p:iterate>
                                  <p:childTnLst>
                                    <p:set>
                                      <p:cBhvr>
                                        <p:cTn id="61" dur="1" fill="hold">
                                          <p:stCondLst>
                                            <p:cond delay="0"/>
                                          </p:stCondLst>
                                        </p:cTn>
                                        <p:tgtEl>
                                          <p:spTgt spid="8">
                                            <p:txEl>
                                              <p:pRg st="4" end="4"/>
                                            </p:txEl>
                                          </p:spTgt>
                                        </p:tgtEl>
                                        <p:attrNameLst>
                                          <p:attrName>style.visibility</p:attrName>
                                        </p:attrNameLst>
                                      </p:cBhvr>
                                      <p:to>
                                        <p:strVal val="visible"/>
                                      </p:to>
                                    </p:set>
                                    <p:anim calcmode="discrete" valueType="clr">
                                      <p:cBhvr override="childStyle">
                                        <p:cTn id="62" dur="80"/>
                                        <p:tgtEl>
                                          <p:spTgt spid="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8">
                                            <p:txEl>
                                              <p:pRg st="4" end="4"/>
                                            </p:txEl>
                                          </p:spTgt>
                                        </p:tgtEl>
                                        <p:attrNameLst>
                                          <p:attrName>fillcolor</p:attrName>
                                        </p:attrNameLst>
                                      </p:cBhvr>
                                      <p:tavLst>
                                        <p:tav tm="0">
                                          <p:val>
                                            <p:clrVal>
                                              <a:schemeClr val="accent2"/>
                                            </p:clrVal>
                                          </p:val>
                                        </p:tav>
                                        <p:tav tm="50000">
                                          <p:val>
                                            <p:clrVal>
                                              <a:schemeClr val="hlink"/>
                                            </p:clrVal>
                                          </p:val>
                                        </p:tav>
                                      </p:tavLst>
                                    </p:anim>
                                    <p:set>
                                      <p:cBhvr>
                                        <p:cTn id="64" dur="80"/>
                                        <p:tgtEl>
                                          <p:spTgt spid="8">
                                            <p:txEl>
                                              <p:pRg st="4" end="4"/>
                                            </p:txEl>
                                          </p:spTgt>
                                        </p:tgtEl>
                                        <p:attrNameLst>
                                          <p:attrName>fill.type</p:attrName>
                                        </p:attrNameLst>
                                      </p:cBhvr>
                                      <p:to>
                                        <p:strVal val="solid"/>
                                      </p:to>
                                    </p:set>
                                  </p:childTnLst>
                                </p:cTn>
                              </p:par>
                              <p:par>
                                <p:cTn id="65" presetID="27" presetClass="entr" presetSubtype="0" fill="hold" grpId="0" nodeType="withEffect">
                                  <p:stCondLst>
                                    <p:cond delay="0"/>
                                  </p:stCondLst>
                                  <p:iterate type="lt">
                                    <p:tmPct val="50000"/>
                                  </p:iterate>
                                  <p:childTnLst>
                                    <p:set>
                                      <p:cBhvr>
                                        <p:cTn id="66" dur="1" fill="hold">
                                          <p:stCondLst>
                                            <p:cond delay="0"/>
                                          </p:stCondLst>
                                        </p:cTn>
                                        <p:tgtEl>
                                          <p:spTgt spid="8">
                                            <p:txEl>
                                              <p:pRg st="5" end="5"/>
                                            </p:txEl>
                                          </p:spTgt>
                                        </p:tgtEl>
                                        <p:attrNameLst>
                                          <p:attrName>style.visibility</p:attrName>
                                        </p:attrNameLst>
                                      </p:cBhvr>
                                      <p:to>
                                        <p:strVal val="visible"/>
                                      </p:to>
                                    </p:set>
                                    <p:anim calcmode="discrete" valueType="clr">
                                      <p:cBhvr override="childStyle">
                                        <p:cTn id="67" dur="80"/>
                                        <p:tgtEl>
                                          <p:spTgt spid="8">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8" dur="80"/>
                                        <p:tgtEl>
                                          <p:spTgt spid="8">
                                            <p:txEl>
                                              <p:pRg st="5" end="5"/>
                                            </p:txEl>
                                          </p:spTgt>
                                        </p:tgtEl>
                                        <p:attrNameLst>
                                          <p:attrName>fillcolor</p:attrName>
                                        </p:attrNameLst>
                                      </p:cBhvr>
                                      <p:tavLst>
                                        <p:tav tm="0">
                                          <p:val>
                                            <p:clrVal>
                                              <a:schemeClr val="accent2"/>
                                            </p:clrVal>
                                          </p:val>
                                        </p:tav>
                                        <p:tav tm="50000">
                                          <p:val>
                                            <p:clrVal>
                                              <a:schemeClr val="hlink"/>
                                            </p:clrVal>
                                          </p:val>
                                        </p:tav>
                                      </p:tavLst>
                                    </p:anim>
                                    <p:set>
                                      <p:cBhvr>
                                        <p:cTn id="69" dur="80"/>
                                        <p:tgtEl>
                                          <p:spTgt spid="8">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uiExpand="1"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ytuł 28"/>
          <p:cNvSpPr>
            <a:spLocks noGrp="1"/>
          </p:cNvSpPr>
          <p:nvPr>
            <p:ph type="title"/>
          </p:nvPr>
        </p:nvSpPr>
        <p:spPr/>
        <p:txBody>
          <a:bodyPr/>
          <a:lstStyle/>
          <a:p>
            <a:endParaRPr lang="pl-PL" dirty="0"/>
          </a:p>
        </p:txBody>
      </p:sp>
      <p:sp>
        <p:nvSpPr>
          <p:cNvPr id="30" name="Symbol zastępczy tekstu 29"/>
          <p:cNvSpPr>
            <a:spLocks noGrp="1"/>
          </p:cNvSpPr>
          <p:nvPr>
            <p:ph type="body" idx="1"/>
          </p:nvPr>
        </p:nvSpPr>
        <p:spPr/>
        <p:txBody>
          <a:bodyPr/>
          <a:lstStyle/>
          <a:p>
            <a:r>
              <a:rPr lang="pl-PL" dirty="0" smtClean="0"/>
              <a:t>Położenie</a:t>
            </a:r>
            <a:endParaRPr lang="pl-PL" dirty="0"/>
          </a:p>
        </p:txBody>
      </p:sp>
      <p:sp>
        <p:nvSpPr>
          <p:cNvPr id="31" name="Symbol zastępczy zawartości 30"/>
          <p:cNvSpPr>
            <a:spLocks noGrp="1"/>
          </p:cNvSpPr>
          <p:nvPr>
            <p:ph sz="quarter" idx="2"/>
          </p:nvPr>
        </p:nvSpPr>
        <p:spPr/>
        <p:txBody>
          <a:bodyPr vert="horz">
            <a:normAutofit/>
          </a:bodyPr>
          <a:lstStyle/>
          <a:p>
            <a:pPr>
              <a:buNone/>
            </a:pPr>
            <a:r>
              <a:rPr lang="pl-PL" dirty="0" smtClean="0"/>
              <a:t>    Siedzibą Szkoły jest budynek przy ul. Sienkiewicza 24.</a:t>
            </a:r>
            <a:endParaRPr lang="pl-PL" dirty="0"/>
          </a:p>
        </p:txBody>
      </p:sp>
      <p:sp>
        <p:nvSpPr>
          <p:cNvPr id="32" name="Symbol zastępczy tekstu 31"/>
          <p:cNvSpPr>
            <a:spLocks noGrp="1"/>
          </p:cNvSpPr>
          <p:nvPr>
            <p:ph type="body" sz="half" idx="3"/>
          </p:nvPr>
        </p:nvSpPr>
        <p:spPr/>
        <p:txBody>
          <a:bodyPr/>
          <a:lstStyle/>
          <a:p>
            <a:r>
              <a:rPr lang="pl-PL" dirty="0" smtClean="0"/>
              <a:t>Location</a:t>
            </a:r>
            <a:endParaRPr lang="pl-PL" dirty="0"/>
          </a:p>
        </p:txBody>
      </p:sp>
      <p:sp>
        <p:nvSpPr>
          <p:cNvPr id="33" name="Symbol zastępczy zawartości 32"/>
          <p:cNvSpPr>
            <a:spLocks noGrp="1"/>
          </p:cNvSpPr>
          <p:nvPr>
            <p:ph sz="quarter" idx="4"/>
          </p:nvPr>
        </p:nvSpPr>
        <p:spPr/>
        <p:txBody>
          <a:bodyPr/>
          <a:lstStyle/>
          <a:p>
            <a:pPr>
              <a:buNone/>
            </a:pPr>
            <a:r>
              <a:rPr lang="pl-PL" dirty="0" smtClean="0"/>
              <a:t>    </a:t>
            </a:r>
            <a:r>
              <a:rPr lang="en-US" dirty="0" smtClean="0"/>
              <a:t>The seat of the School is in the building at ul. Sienkiewicza 24.</a:t>
            </a:r>
            <a:endParaRPr lang="pl-PL" dirty="0"/>
          </a:p>
        </p:txBody>
      </p:sp>
      <p:pic>
        <p:nvPicPr>
          <p:cNvPr id="1026" name="Picture 2" descr="C:\Users\Marcin\Desktop\pobrane.jpg"/>
          <p:cNvPicPr>
            <a:picLocks noChangeAspect="1" noChangeArrowheads="1"/>
          </p:cNvPicPr>
          <p:nvPr/>
        </p:nvPicPr>
        <p:blipFill>
          <a:blip r:embed="rId2"/>
          <a:srcRect/>
          <a:stretch>
            <a:fillRect/>
          </a:stretch>
        </p:blipFill>
        <p:spPr bwMode="auto">
          <a:xfrm>
            <a:off x="2857488" y="4071942"/>
            <a:ext cx="3495339" cy="195739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 calcmode="lin" valueType="num">
                                      <p:cBhvr>
                                        <p:cTn id="7" dur="500" fill="hold"/>
                                        <p:tgtEl>
                                          <p:spTgt spid="31">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1">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1">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1">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1">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3">
                                            <p:txEl>
                                              <p:pRg st="0" end="0"/>
                                            </p:txEl>
                                          </p:spTgt>
                                        </p:tgtEl>
                                        <p:attrNameLst>
                                          <p:attrName>style.visibility</p:attrName>
                                        </p:attrNameLst>
                                      </p:cBhvr>
                                      <p:to>
                                        <p:strVal val="visible"/>
                                      </p:to>
                                    </p:set>
                                    <p:anim calcmode="lin" valueType="num">
                                      <p:cBhvr>
                                        <p:cTn id="14" dur="500" fill="hold"/>
                                        <p:tgtEl>
                                          <p:spTgt spid="33">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33">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33">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33">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3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anim calcmode="lin" valueType="num">
                                      <p:cBhvr>
                                        <p:cTn id="23" dur="500" fill="hold"/>
                                        <p:tgtEl>
                                          <p:spTgt spid="1026"/>
                                        </p:tgtEl>
                                        <p:attrNameLst>
                                          <p:attrName>ppt_w</p:attrName>
                                        </p:attrNameLst>
                                      </p:cBhvr>
                                      <p:tavLst>
                                        <p:tav tm="0">
                                          <p:val>
                                            <p:strVal val="#ppt_w*0.05"/>
                                          </p:val>
                                        </p:tav>
                                        <p:tav tm="100000">
                                          <p:val>
                                            <p:strVal val="#ppt_w"/>
                                          </p:val>
                                        </p:tav>
                                      </p:tavLst>
                                    </p:anim>
                                    <p:anim calcmode="lin" valueType="num">
                                      <p:cBhvr>
                                        <p:cTn id="24" dur="500" fill="hold"/>
                                        <p:tgtEl>
                                          <p:spTgt spid="1026"/>
                                        </p:tgtEl>
                                        <p:attrNameLst>
                                          <p:attrName>ppt_h</p:attrName>
                                        </p:attrNameLst>
                                      </p:cBhvr>
                                      <p:tavLst>
                                        <p:tav tm="0">
                                          <p:val>
                                            <p:strVal val="#ppt_h"/>
                                          </p:val>
                                        </p:tav>
                                        <p:tav tm="100000">
                                          <p:val>
                                            <p:strVal val="#ppt_h"/>
                                          </p:val>
                                        </p:tav>
                                      </p:tavLst>
                                    </p:anim>
                                    <p:anim calcmode="lin" valueType="num">
                                      <p:cBhvr>
                                        <p:cTn id="25" dur="500" fill="hold"/>
                                        <p:tgtEl>
                                          <p:spTgt spid="1026"/>
                                        </p:tgtEl>
                                        <p:attrNameLst>
                                          <p:attrName>ppt_x</p:attrName>
                                        </p:attrNameLst>
                                      </p:cBhvr>
                                      <p:tavLst>
                                        <p:tav tm="0">
                                          <p:val>
                                            <p:strVal val="#ppt_x-.2"/>
                                          </p:val>
                                        </p:tav>
                                        <p:tav tm="100000">
                                          <p:val>
                                            <p:strVal val="#ppt_x"/>
                                          </p:val>
                                        </p:tav>
                                      </p:tavLst>
                                    </p:anim>
                                    <p:anim calcmode="lin" valueType="num">
                                      <p:cBhvr>
                                        <p:cTn id="26" dur="500" fill="hold"/>
                                        <p:tgtEl>
                                          <p:spTgt spid="1026"/>
                                        </p:tgtEl>
                                        <p:attrNameLst>
                                          <p:attrName>ppt_y</p:attrName>
                                        </p:attrNameLst>
                                      </p:cBhvr>
                                      <p:tavLst>
                                        <p:tav tm="0">
                                          <p:val>
                                            <p:strVal val="#ppt_y"/>
                                          </p:val>
                                        </p:tav>
                                        <p:tav tm="100000">
                                          <p:val>
                                            <p:strVal val="#ppt_y"/>
                                          </p:val>
                                        </p:tav>
                                      </p:tavLst>
                                    </p:anim>
                                    <p:animEffect transition="in" filter="fade">
                                      <p:cBhvr>
                                        <p:cTn id="2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P spid="3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p:txBody>
          <a:bodyPr/>
          <a:lstStyle/>
          <a:p>
            <a:r>
              <a:rPr lang="pl-PL" dirty="0" smtClean="0"/>
              <a:t>Patron</a:t>
            </a:r>
            <a:endParaRPr lang="pl-PL" dirty="0"/>
          </a:p>
        </p:txBody>
      </p:sp>
      <p:sp>
        <p:nvSpPr>
          <p:cNvPr id="3" name="Symbol zastępczy tekstu 2"/>
          <p:cNvSpPr>
            <a:spLocks noGrp="1"/>
          </p:cNvSpPr>
          <p:nvPr>
            <p:ph type="body" sz="half" idx="3"/>
          </p:nvPr>
        </p:nvSpPr>
        <p:spPr/>
        <p:txBody>
          <a:bodyPr/>
          <a:lstStyle/>
          <a:p>
            <a:r>
              <a:rPr lang="pl-PL" dirty="0" smtClean="0"/>
              <a:t>Patron</a:t>
            </a:r>
            <a:endParaRPr lang="pl-PL" dirty="0"/>
          </a:p>
        </p:txBody>
      </p:sp>
      <p:sp>
        <p:nvSpPr>
          <p:cNvPr id="4" name="Symbol zastępczy zawartości 3"/>
          <p:cNvSpPr>
            <a:spLocks noGrp="1"/>
          </p:cNvSpPr>
          <p:nvPr>
            <p:ph sz="quarter" idx="2"/>
          </p:nvPr>
        </p:nvSpPr>
        <p:spPr/>
        <p:txBody>
          <a:bodyPr>
            <a:normAutofit/>
          </a:bodyPr>
          <a:lstStyle/>
          <a:p>
            <a:r>
              <a:rPr lang="pl-PL" sz="1800" dirty="0" smtClean="0"/>
              <a:t>Urodził się w Warszawie, w rodzinie mieszczańskiej Walentego i Wiktorii.</a:t>
            </a:r>
          </a:p>
          <a:p>
            <a:r>
              <a:rPr lang="pl-PL" sz="1800" dirty="0" smtClean="0"/>
              <a:t>W czasie rewolucji 1905–1907 zajmował się kolportażem nielegalnej literatury na Woli i Powązkach.</a:t>
            </a:r>
            <a:endParaRPr lang="pl-PL" sz="1800" dirty="0"/>
          </a:p>
        </p:txBody>
      </p:sp>
      <p:sp>
        <p:nvSpPr>
          <p:cNvPr id="5" name="Symbol zastępczy zawartości 4"/>
          <p:cNvSpPr>
            <a:spLocks noGrp="1"/>
          </p:cNvSpPr>
          <p:nvPr>
            <p:ph sz="quarter" idx="4"/>
          </p:nvPr>
        </p:nvSpPr>
        <p:spPr/>
        <p:txBody>
          <a:bodyPr>
            <a:normAutofit/>
          </a:bodyPr>
          <a:lstStyle/>
          <a:p>
            <a:r>
              <a:rPr lang="en-US" sz="1800" dirty="0" smtClean="0"/>
              <a:t>He was born in Warsaw to the middle-class family of Walenty and Wiktoria</a:t>
            </a:r>
            <a:r>
              <a:rPr lang="pl-PL" sz="1800" dirty="0" smtClean="0"/>
              <a:t>.</a:t>
            </a:r>
          </a:p>
          <a:p>
            <a:r>
              <a:rPr lang="en-US" sz="1800" dirty="0" smtClean="0"/>
              <a:t>During the revolution of 1905–1907, he </a:t>
            </a:r>
            <a:r>
              <a:rPr lang="pl-PL" sz="1800" dirty="0" smtClean="0"/>
              <a:t>was </a:t>
            </a:r>
            <a:r>
              <a:rPr lang="en-US" sz="1800" dirty="0" smtClean="0"/>
              <a:t>distributi</a:t>
            </a:r>
            <a:r>
              <a:rPr lang="pl-PL" sz="1800" dirty="0" smtClean="0"/>
              <a:t>ng</a:t>
            </a:r>
            <a:r>
              <a:rPr lang="en-US" sz="1800" dirty="0" smtClean="0"/>
              <a:t> illegal literature in Wola and Powązki.</a:t>
            </a:r>
            <a:endParaRPr lang="pl-PL" sz="1800" dirty="0"/>
          </a:p>
        </p:txBody>
      </p:sp>
      <p:sp>
        <p:nvSpPr>
          <p:cNvPr id="6" name="Tytuł 5"/>
          <p:cNvSpPr>
            <a:spLocks noGrp="1"/>
          </p:cNvSpPr>
          <p:nvPr>
            <p:ph type="title"/>
          </p:nvPr>
        </p:nvSpPr>
        <p:spPr/>
        <p:txBody>
          <a:bodyPr/>
          <a:lstStyle/>
          <a:p>
            <a:endParaRPr lang="pl-PL" dirty="0"/>
          </a:p>
        </p:txBody>
      </p:sp>
      <p:sp>
        <p:nvSpPr>
          <p:cNvPr id="3074" name="AutoShape 2" descr="Żandarmeria Wojskowa - Komenda Główna ŻW :: Aktualności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dirty="0"/>
          </a:p>
        </p:txBody>
      </p:sp>
      <p:sp>
        <p:nvSpPr>
          <p:cNvPr id="3076" name="AutoShape 4" descr="Żandarmeria Wojskowa - Komenda Główna ŻW :: Aktualności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dirty="0"/>
          </a:p>
        </p:txBody>
      </p:sp>
      <p:pic>
        <p:nvPicPr>
          <p:cNvPr id="3077" name="Picture 5" descr="C:\Users\Marcin\Desktop\sit copy.jpg"/>
          <p:cNvPicPr>
            <a:picLocks noChangeAspect="1" noChangeArrowheads="1"/>
          </p:cNvPicPr>
          <p:nvPr/>
        </p:nvPicPr>
        <p:blipFill>
          <a:blip r:embed="rId2"/>
          <a:srcRect/>
          <a:stretch>
            <a:fillRect/>
          </a:stretch>
        </p:blipFill>
        <p:spPr bwMode="auto">
          <a:xfrm>
            <a:off x="3286116" y="6858000"/>
            <a:ext cx="2571768" cy="1748802"/>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xEl>
                                              <p:pRg st="0" end="0"/>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5">
                                            <p:txEl>
                                              <p:pRg st="0" end="0"/>
                                            </p:txEl>
                                          </p:spTgt>
                                        </p:tgtEl>
                                      </p:cBhvr>
                                    </p:animEffect>
                                  </p:childTnLst>
                                </p:cTn>
                              </p:par>
                            </p:childTnLst>
                          </p:cTn>
                        </p:par>
                        <p:par>
                          <p:cTn id="19" fill="hold">
                            <p:stCondLst>
                              <p:cond delay="36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5">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5">
                                            <p:txEl>
                                              <p:pRg st="1" end="1"/>
                                            </p:txEl>
                                          </p:spTgt>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p:cTn id="29"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31"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4" presetClass="path" presetSubtype="0" accel="50000" decel="50000" fill="hold" nodeType="clickEffect">
                                  <p:stCondLst>
                                    <p:cond delay="0"/>
                                  </p:stCondLst>
                                  <p:childTnLst>
                                    <p:animMotion origin="layout" path="M -0.00781 0.23865 L 0 -0.33357 " pathEditMode="relative" rAng="0" ptsTypes="AA">
                                      <p:cBhvr>
                                        <p:cTn id="37" dur="2000" fill="hold"/>
                                        <p:tgtEl>
                                          <p:spTgt spid="3077"/>
                                        </p:tgtEl>
                                        <p:attrNameLst>
                                          <p:attrName>ppt_x</p:attrName>
                                          <p:attrName>ppt_y</p:attrName>
                                        </p:attrNameLst>
                                      </p:cBhvr>
                                      <p:rCtr x="4" y="-2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p:txBody>
          <a:bodyPr/>
          <a:lstStyle/>
          <a:p>
            <a:r>
              <a:rPr lang="pl-PL" dirty="0" smtClean="0"/>
              <a:t>Patron</a:t>
            </a:r>
            <a:endParaRPr lang="pl-PL" dirty="0"/>
          </a:p>
        </p:txBody>
      </p:sp>
      <p:sp>
        <p:nvSpPr>
          <p:cNvPr id="3" name="Symbol zastępczy tekstu 2"/>
          <p:cNvSpPr>
            <a:spLocks noGrp="1"/>
          </p:cNvSpPr>
          <p:nvPr>
            <p:ph type="body" sz="half" idx="3"/>
          </p:nvPr>
        </p:nvSpPr>
        <p:spPr/>
        <p:txBody>
          <a:bodyPr/>
          <a:lstStyle/>
          <a:p>
            <a:r>
              <a:rPr lang="pl-PL" dirty="0" smtClean="0"/>
              <a:t>Patron</a:t>
            </a:r>
            <a:endParaRPr lang="pl-PL" dirty="0"/>
          </a:p>
        </p:txBody>
      </p:sp>
      <p:sp>
        <p:nvSpPr>
          <p:cNvPr id="4" name="Symbol zastępczy zawartości 3"/>
          <p:cNvSpPr>
            <a:spLocks noGrp="1"/>
          </p:cNvSpPr>
          <p:nvPr>
            <p:ph sz="quarter" idx="2"/>
          </p:nvPr>
        </p:nvSpPr>
        <p:spPr/>
        <p:txBody>
          <a:bodyPr>
            <a:normAutofit/>
          </a:bodyPr>
          <a:lstStyle/>
          <a:p>
            <a:r>
              <a:rPr lang="pl-PL" sz="1800" dirty="0" smtClean="0"/>
              <a:t>Zamordowany przez NKWD w kwietniu lub maju 1940 i pochowany w Miednoje. Jego nazwisko figuruje na Liście Ostaszkowskiej Straceń nr 05/2 z 5 kwietnia 1940.</a:t>
            </a:r>
          </a:p>
          <a:p>
            <a:r>
              <a:rPr lang="pl-PL" sz="1800" dirty="0" smtClean="0"/>
              <a:t>W 1994  Stanisław Sitek został patronem Szkoły Podstawowej Nr 5 w Grudziądzu.</a:t>
            </a:r>
            <a:endParaRPr lang="pl-PL" sz="1800" dirty="0"/>
          </a:p>
        </p:txBody>
      </p:sp>
      <p:sp>
        <p:nvSpPr>
          <p:cNvPr id="5" name="Symbol zastępczy zawartości 4"/>
          <p:cNvSpPr>
            <a:spLocks noGrp="1"/>
          </p:cNvSpPr>
          <p:nvPr>
            <p:ph sz="quarter" idx="4"/>
          </p:nvPr>
        </p:nvSpPr>
        <p:spPr/>
        <p:txBody>
          <a:bodyPr>
            <a:normAutofit/>
          </a:bodyPr>
          <a:lstStyle/>
          <a:p>
            <a:r>
              <a:rPr lang="en-US" sz="1800" dirty="0" smtClean="0"/>
              <a:t>Murdered by the NK</a:t>
            </a:r>
            <a:r>
              <a:rPr lang="pl-PL" sz="1800" dirty="0" smtClean="0"/>
              <a:t>W</a:t>
            </a:r>
            <a:r>
              <a:rPr lang="en-US" sz="1800" dirty="0" smtClean="0"/>
              <a:t>D in April or May 1940 and buried in Miednoje. His name is on the Ostaszkowska List of Executions No. 05/2 of April 5, 1940.</a:t>
            </a:r>
            <a:endParaRPr lang="pl-PL" sz="1800" dirty="0" smtClean="0"/>
          </a:p>
          <a:p>
            <a:r>
              <a:rPr lang="en-US" sz="1800" dirty="0" smtClean="0"/>
              <a:t>In 1994, Stanisław Sitek became the patron of Primary School No. 5 in Grudziądz.</a:t>
            </a:r>
            <a:endParaRPr lang="pl-PL" sz="1800" dirty="0"/>
          </a:p>
        </p:txBody>
      </p:sp>
      <p:sp>
        <p:nvSpPr>
          <p:cNvPr id="6" name="Tytuł 5"/>
          <p:cNvSpPr>
            <a:spLocks noGrp="1"/>
          </p:cNvSpPr>
          <p:nvPr>
            <p:ph type="title"/>
          </p:nvPr>
        </p:nvSpPr>
        <p:spPr/>
        <p:txBody>
          <a:bodyPr/>
          <a:lstStyle/>
          <a:p>
            <a:endParaRPr lang="pl-PL" dirty="0"/>
          </a:p>
        </p:txBody>
      </p:sp>
      <p:pic>
        <p:nvPicPr>
          <p:cNvPr id="2049" name="Picture 1" descr="C:\Users\Marcin\Desktop\pobrane.jpg"/>
          <p:cNvPicPr>
            <a:picLocks noChangeAspect="1" noChangeArrowheads="1"/>
          </p:cNvPicPr>
          <p:nvPr/>
        </p:nvPicPr>
        <p:blipFill>
          <a:blip r:embed="rId2"/>
          <a:srcRect/>
          <a:stretch>
            <a:fillRect/>
          </a:stretch>
        </p:blipFill>
        <p:spPr bwMode="auto">
          <a:xfrm>
            <a:off x="3643306" y="-1784390"/>
            <a:ext cx="1857388" cy="1784390"/>
          </a:xfrm>
          <a:prstGeom prst="rect">
            <a:avLst/>
          </a:prstGeom>
          <a:noFill/>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childTnLst>
                          </p:cTn>
                        </p:par>
                        <p:par>
                          <p:cTn id="11" fill="hold">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blinds(horizontal)">
                                      <p:cBhvr>
                                        <p:cTn id="14" dur="500"/>
                                        <p:tgtEl>
                                          <p:spTgt spid="4">
                                            <p:txEl>
                                              <p:pRg st="1" end="1"/>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linds(horizont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 2.59259E-6 L 0 0.99768 " pathEditMode="relative" rAng="0" ptsTypes="AA">
                                      <p:cBhvr>
                                        <p:cTn id="21" dur="2000" fill="hold"/>
                                        <p:tgtEl>
                                          <p:spTgt spid="2049"/>
                                        </p:tgtEl>
                                        <p:attrNameLst>
                                          <p:attrName>ppt_x</p:attrName>
                                          <p:attrName>ppt_y</p:attrName>
                                        </p:attrNameLst>
                                      </p:cBhvr>
                                      <p:rCtr x="0" y="4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p:txBody>
          <a:bodyPr/>
          <a:lstStyle/>
          <a:p>
            <a:r>
              <a:rPr lang="pl-PL" dirty="0" smtClean="0"/>
              <a:t>Sztandar</a:t>
            </a:r>
            <a:endParaRPr lang="pl-PL" dirty="0"/>
          </a:p>
        </p:txBody>
      </p:sp>
      <p:sp>
        <p:nvSpPr>
          <p:cNvPr id="3" name="Symbol zastępczy tekstu 2"/>
          <p:cNvSpPr>
            <a:spLocks noGrp="1"/>
          </p:cNvSpPr>
          <p:nvPr>
            <p:ph type="body" sz="half" idx="3"/>
          </p:nvPr>
        </p:nvSpPr>
        <p:spPr/>
        <p:txBody>
          <a:bodyPr/>
          <a:lstStyle/>
          <a:p>
            <a:r>
              <a:rPr lang="pl-PL" dirty="0" smtClean="0"/>
              <a:t>Banner</a:t>
            </a:r>
            <a:endParaRPr lang="pl-PL" dirty="0"/>
          </a:p>
        </p:txBody>
      </p:sp>
      <p:sp>
        <p:nvSpPr>
          <p:cNvPr id="4" name="Symbol zastępczy zawartości 3"/>
          <p:cNvSpPr>
            <a:spLocks noGrp="1"/>
          </p:cNvSpPr>
          <p:nvPr>
            <p:ph sz="quarter" idx="2"/>
          </p:nvPr>
        </p:nvSpPr>
        <p:spPr/>
        <p:txBody>
          <a:bodyPr>
            <a:normAutofit lnSpcReduction="10000"/>
          </a:bodyPr>
          <a:lstStyle/>
          <a:p>
            <a:r>
              <a:rPr lang="pl-PL" sz="1800" dirty="0" smtClean="0"/>
              <a:t>Sztandar został uroczyście nadany Szkole Podstawowej nr 5 im. płk. Stanisława Sitka w Grudziądzu dnia 20 czerwca 1995 roku, gdy rok wcześniej Jej Patronem został ostatni przed wybuchem II wojny światowej Komendant Centrum Wyszkolenia Żandarmerii w Grudziądzu, ówcześnie jeszcze w stopniu podpułkownika, </a:t>
            </a:r>
            <a:br>
              <a:rPr lang="pl-PL" sz="1800" dirty="0" smtClean="0"/>
            </a:br>
            <a:r>
              <a:rPr lang="pl-PL" sz="1800" dirty="0" smtClean="0"/>
              <a:t>Stanisław Sitek. Fundatorem </a:t>
            </a:r>
            <a:br>
              <a:rPr lang="pl-PL" sz="1800" dirty="0" smtClean="0"/>
            </a:br>
            <a:r>
              <a:rPr lang="pl-PL" sz="1800" dirty="0" smtClean="0"/>
              <a:t>tego sztandaru jest Koło Kombatantów nr 106</a:t>
            </a:r>
            <a:br>
              <a:rPr lang="pl-PL" sz="1800" dirty="0" smtClean="0"/>
            </a:br>
            <a:r>
              <a:rPr lang="pl-PL" sz="1800" dirty="0" smtClean="0"/>
              <a:t>„ŻANDARM” w Londynie.</a:t>
            </a:r>
            <a:endParaRPr lang="pl-PL" sz="1800" dirty="0"/>
          </a:p>
        </p:txBody>
      </p:sp>
      <p:sp>
        <p:nvSpPr>
          <p:cNvPr id="5" name="Symbol zastępczy zawartości 4"/>
          <p:cNvSpPr>
            <a:spLocks noGrp="1"/>
          </p:cNvSpPr>
          <p:nvPr>
            <p:ph sz="quarter" idx="4"/>
          </p:nvPr>
        </p:nvSpPr>
        <p:spPr/>
        <p:txBody>
          <a:bodyPr>
            <a:normAutofit/>
          </a:bodyPr>
          <a:lstStyle/>
          <a:p>
            <a:r>
              <a:rPr lang="en-US" sz="1800" dirty="0" smtClean="0"/>
              <a:t>The banner was solemnly awarded to Primary School No.</a:t>
            </a:r>
            <a:r>
              <a:rPr lang="pl-PL" sz="1800" dirty="0" smtClean="0"/>
              <a:t> 5 Lt.</a:t>
            </a:r>
            <a:r>
              <a:rPr lang="en-US" sz="1800" dirty="0" smtClean="0"/>
              <a:t> </a:t>
            </a:r>
            <a:r>
              <a:rPr lang="pl-PL" sz="1800" dirty="0" smtClean="0"/>
              <a:t>C</a:t>
            </a:r>
            <a:r>
              <a:rPr lang="en-US" sz="1800" dirty="0" smtClean="0"/>
              <a:t>ol. Stanisława Sitek in Grudziądz on June 20, 1995, when a year earlier, Stanisław Sitek, the last Commander of the Gendarmerie Training Center in Grudziądz, who was still a lieutenant-colonel at that time, became her Patron. The founder of this banner is the Veterans Association No. 106 "ŻANDARM" in London.</a:t>
            </a:r>
            <a:endParaRPr lang="pl-PL" sz="1800" dirty="0"/>
          </a:p>
        </p:txBody>
      </p:sp>
      <p:sp>
        <p:nvSpPr>
          <p:cNvPr id="6" name="Tytuł 5"/>
          <p:cNvSpPr>
            <a:spLocks noGrp="1"/>
          </p:cNvSpPr>
          <p:nvPr>
            <p:ph type="title"/>
          </p:nvPr>
        </p:nvSpPr>
        <p:spPr/>
        <p:txBody>
          <a:bodyPr/>
          <a:lstStyle/>
          <a:p>
            <a:endParaRPr lang="pl-PL" dirty="0"/>
          </a:p>
        </p:txBody>
      </p:sp>
      <p:pic>
        <p:nvPicPr>
          <p:cNvPr id="1026" name="Picture 2" descr="C:\Users\Marcin\Desktop\Awers.jpg"/>
          <p:cNvPicPr>
            <a:picLocks noChangeAspect="1" noChangeArrowheads="1"/>
          </p:cNvPicPr>
          <p:nvPr/>
        </p:nvPicPr>
        <p:blipFill>
          <a:blip r:embed="rId2"/>
          <a:srcRect/>
          <a:stretch>
            <a:fillRect/>
          </a:stretch>
        </p:blipFill>
        <p:spPr bwMode="auto">
          <a:xfrm>
            <a:off x="1142976" y="-1285164"/>
            <a:ext cx="1718448" cy="1285164"/>
          </a:xfrm>
          <a:prstGeom prst="rect">
            <a:avLst/>
          </a:prstGeom>
          <a:noFill/>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plus(in)">
                                      <p:cBhvr>
                                        <p:cTn id="7" dur="2000"/>
                                        <p:tgtEl>
                                          <p:spTgt spid="4">
                                            <p:txEl>
                                              <p:pRg st="0" end="0"/>
                                            </p:txEl>
                                          </p:spTgt>
                                        </p:tgtEl>
                                      </p:cBhvr>
                                    </p:animEffect>
                                  </p:childTnLst>
                                </p:cTn>
                              </p:par>
                              <p:par>
                                <p:cTn id="8" presetID="13" presetClass="entr" presetSubtype="32"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plus(out)">
                                      <p:cBhvr>
                                        <p:cTn id="10" dur="2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7" presetClass="path" presetSubtype="0" accel="50000" decel="50000" fill="hold" nodeType="clickEffect">
                                  <p:stCondLst>
                                    <p:cond delay="0"/>
                                  </p:stCondLst>
                                  <p:childTnLst>
                                    <p:animMotion origin="layout" path="M -3.61111E-6 -2.77556E-17 L -3.61111E-6 0.48032 C -3.61111E-6 0.6956 0.06632 0.96134 0.12066 0.96134 L 0.24167 0.96134 " pathEditMode="relative" rAng="0" ptsTypes="FfFF">
                                      <p:cBhvr>
                                        <p:cTn id="14" dur="2000" fill="hold"/>
                                        <p:tgtEl>
                                          <p:spTgt spid="1026"/>
                                        </p:tgtEl>
                                        <p:attrNameLst>
                                          <p:attrName>ppt_x</p:attrName>
                                          <p:attrName>ppt_y</p:attrName>
                                        </p:attrNameLst>
                                      </p:cBhvr>
                                      <p:rCtr x="121" y="4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p:txBody>
          <a:bodyPr/>
          <a:lstStyle/>
          <a:p>
            <a:r>
              <a:rPr lang="pl-PL" dirty="0" smtClean="0"/>
              <a:t>Hymn</a:t>
            </a:r>
            <a:endParaRPr lang="pl-PL" dirty="0"/>
          </a:p>
        </p:txBody>
      </p:sp>
      <p:sp>
        <p:nvSpPr>
          <p:cNvPr id="3" name="Symbol zastępczy tekstu 2"/>
          <p:cNvSpPr>
            <a:spLocks noGrp="1"/>
          </p:cNvSpPr>
          <p:nvPr>
            <p:ph type="body" sz="half" idx="3"/>
          </p:nvPr>
        </p:nvSpPr>
        <p:spPr/>
        <p:txBody>
          <a:bodyPr/>
          <a:lstStyle/>
          <a:p>
            <a:r>
              <a:rPr lang="pl-PL" dirty="0" smtClean="0"/>
              <a:t>Anthem</a:t>
            </a:r>
            <a:endParaRPr lang="pl-PL" dirty="0"/>
          </a:p>
        </p:txBody>
      </p:sp>
      <p:sp>
        <p:nvSpPr>
          <p:cNvPr id="4" name="Symbol zastępczy zawartości 3"/>
          <p:cNvSpPr>
            <a:spLocks noGrp="1"/>
          </p:cNvSpPr>
          <p:nvPr>
            <p:ph sz="quarter" idx="2"/>
          </p:nvPr>
        </p:nvSpPr>
        <p:spPr/>
        <p:txBody>
          <a:bodyPr>
            <a:normAutofit fontScale="55000" lnSpcReduction="20000"/>
          </a:bodyPr>
          <a:lstStyle/>
          <a:p>
            <a:pPr>
              <a:buNone/>
            </a:pPr>
            <a:r>
              <a:rPr lang="pl-PL" dirty="0" smtClean="0"/>
              <a:t>Nauka dziś naszą pracą, z zapałem po wiedzę sięgaj.</a:t>
            </a:r>
          </a:p>
          <a:p>
            <a:pPr>
              <a:buNone/>
            </a:pPr>
            <a:r>
              <a:rPr lang="pl-PL" dirty="0" smtClean="0"/>
              <a:t>Ucz się i pracuj wytrwale, bo nauka to potęga.</a:t>
            </a:r>
          </a:p>
          <a:p>
            <a:pPr>
              <a:buNone/>
            </a:pPr>
            <a:r>
              <a:rPr lang="pl-PL" dirty="0" smtClean="0"/>
              <a:t>Ref. Gdy nad książką chylisz czoło,</a:t>
            </a:r>
          </a:p>
          <a:p>
            <a:pPr>
              <a:buNone/>
            </a:pPr>
            <a:r>
              <a:rPr lang="pl-PL" dirty="0" smtClean="0"/>
              <a:t>Gdy zabawy nadszedł czas.</a:t>
            </a:r>
          </a:p>
          <a:p>
            <a:pPr>
              <a:buNone/>
            </a:pPr>
            <a:r>
              <a:rPr lang="pl-PL" dirty="0" smtClean="0"/>
              <a:t>Pomyśl, że żołnierz polski to bohater nasz.</a:t>
            </a:r>
          </a:p>
          <a:p>
            <a:pPr>
              <a:buNone/>
            </a:pPr>
            <a:r>
              <a:rPr lang="pl-PL" dirty="0" smtClean="0"/>
              <a:t>Pomyśl, że żołnierz polski to bohater nasz.</a:t>
            </a:r>
          </a:p>
          <a:p>
            <a:pPr>
              <a:buNone/>
            </a:pPr>
            <a:r>
              <a:rPr lang="pl-PL" dirty="0" smtClean="0"/>
              <a:t>2. Dziś przyszłość zależy od nas, jesteśmy przyszłością narodu.</a:t>
            </a:r>
          </a:p>
          <a:p>
            <a:pPr>
              <a:buNone/>
            </a:pPr>
            <a:r>
              <a:rPr lang="pl-PL" dirty="0" smtClean="0"/>
              <a:t>Będziemy uczyć się pilnie i nie sprawimy zawodu. – </a:t>
            </a:r>
            <a:br>
              <a:rPr lang="pl-PL" dirty="0" smtClean="0"/>
            </a:br>
            <a:r>
              <a:rPr lang="pl-PL" dirty="0" smtClean="0"/>
              <a:t>Ref. Gdy nad książką chylisz czoło,</a:t>
            </a:r>
          </a:p>
          <a:p>
            <a:pPr>
              <a:buNone/>
            </a:pPr>
            <a:r>
              <a:rPr lang="pl-PL" dirty="0" smtClean="0"/>
              <a:t>Gdy zabawy nadszedł czas.</a:t>
            </a:r>
          </a:p>
          <a:p>
            <a:pPr>
              <a:buNone/>
            </a:pPr>
            <a:r>
              <a:rPr lang="pl-PL" dirty="0" smtClean="0"/>
              <a:t>Pomyśl, że żołnierz polski to bohater nasz.</a:t>
            </a:r>
          </a:p>
          <a:p>
            <a:pPr>
              <a:buNone/>
            </a:pPr>
            <a:r>
              <a:rPr lang="pl-PL" dirty="0" smtClean="0"/>
              <a:t>Pomyśl, że żołnierz polski to bohater nasz.</a:t>
            </a:r>
          </a:p>
        </p:txBody>
      </p:sp>
      <p:sp>
        <p:nvSpPr>
          <p:cNvPr id="5" name="Symbol zastępczy zawartości 4"/>
          <p:cNvSpPr>
            <a:spLocks noGrp="1"/>
          </p:cNvSpPr>
          <p:nvPr>
            <p:ph sz="quarter" idx="4"/>
          </p:nvPr>
        </p:nvSpPr>
        <p:spPr/>
        <p:txBody>
          <a:bodyPr>
            <a:normAutofit fontScale="55000" lnSpcReduction="20000"/>
          </a:bodyPr>
          <a:lstStyle/>
          <a:p>
            <a:pPr>
              <a:buNone/>
            </a:pPr>
            <a:r>
              <a:rPr lang="pl-PL" dirty="0" smtClean="0"/>
              <a:t>      </a:t>
            </a:r>
            <a:r>
              <a:rPr lang="en-US" dirty="0" smtClean="0"/>
              <a:t>Today science is our job, reach for knowledge with enthusiasm. </a:t>
            </a:r>
            <a:r>
              <a:rPr lang="pl-PL" dirty="0" smtClean="0"/>
              <a:t/>
            </a:r>
            <a:br>
              <a:rPr lang="pl-PL" dirty="0" smtClean="0"/>
            </a:br>
            <a:r>
              <a:rPr lang="en-US" dirty="0" smtClean="0"/>
              <a:t>Learn and work persistently, because science is power. </a:t>
            </a:r>
            <a:r>
              <a:rPr lang="pl-PL" dirty="0" smtClean="0"/>
              <a:t/>
            </a:r>
            <a:br>
              <a:rPr lang="pl-PL" dirty="0" smtClean="0"/>
            </a:br>
            <a:r>
              <a:rPr lang="en-US" dirty="0" smtClean="0"/>
              <a:t>Ref. When you bow your forehead over the book, </a:t>
            </a:r>
            <a:r>
              <a:rPr lang="pl-PL" dirty="0" smtClean="0"/>
              <a:t/>
            </a:r>
            <a:br>
              <a:rPr lang="pl-PL" dirty="0" smtClean="0"/>
            </a:br>
            <a:r>
              <a:rPr lang="pl-PL" dirty="0" smtClean="0"/>
              <a:t>When </a:t>
            </a:r>
            <a:r>
              <a:rPr lang="en-US" dirty="0" smtClean="0"/>
              <a:t>it's time for fun. </a:t>
            </a:r>
            <a:r>
              <a:rPr lang="pl-PL" dirty="0" smtClean="0"/>
              <a:t/>
            </a:r>
            <a:br>
              <a:rPr lang="pl-PL" dirty="0" smtClean="0"/>
            </a:br>
            <a:r>
              <a:rPr lang="en-US" dirty="0" smtClean="0"/>
              <a:t>Think that the Polish soldier is our hero. Think that the Polish soldier is our hero. </a:t>
            </a:r>
            <a:r>
              <a:rPr lang="pl-PL" dirty="0" smtClean="0"/>
              <a:t/>
            </a:r>
            <a:br>
              <a:rPr lang="pl-PL" dirty="0" smtClean="0"/>
            </a:br>
            <a:r>
              <a:rPr lang="en-US" dirty="0" smtClean="0"/>
              <a:t>2. Today, the future depends on us, we are the future of the nation. </a:t>
            </a:r>
            <a:r>
              <a:rPr lang="pl-PL" dirty="0" smtClean="0"/>
              <a:t/>
            </a:r>
            <a:br>
              <a:rPr lang="pl-PL" dirty="0" smtClean="0"/>
            </a:br>
            <a:r>
              <a:rPr lang="en-US" dirty="0" smtClean="0"/>
              <a:t>We will study diligently and we will not disappoint. </a:t>
            </a:r>
            <a:r>
              <a:rPr lang="pl-PL" dirty="0" smtClean="0"/>
              <a:t/>
            </a:r>
            <a:br>
              <a:rPr lang="pl-PL" dirty="0" smtClean="0"/>
            </a:br>
            <a:r>
              <a:rPr lang="en-US" dirty="0" smtClean="0"/>
              <a:t>Ref. When you bow your forehead over the book, </a:t>
            </a:r>
            <a:r>
              <a:rPr lang="pl-PL" dirty="0" smtClean="0"/>
              <a:t/>
            </a:r>
            <a:br>
              <a:rPr lang="pl-PL" dirty="0" smtClean="0"/>
            </a:br>
            <a:r>
              <a:rPr lang="pl-PL" dirty="0" smtClean="0"/>
              <a:t>When i</a:t>
            </a:r>
            <a:r>
              <a:rPr lang="en-US" dirty="0" smtClean="0"/>
              <a:t>t's time for fun. </a:t>
            </a:r>
            <a:r>
              <a:rPr lang="pl-PL" dirty="0" smtClean="0"/>
              <a:t/>
            </a:r>
            <a:br>
              <a:rPr lang="pl-PL" dirty="0" smtClean="0"/>
            </a:br>
            <a:r>
              <a:rPr lang="en-US" dirty="0" smtClean="0"/>
              <a:t>Think that the Polish soldier is our hero. Think that the Polish soldier is our hero.</a:t>
            </a:r>
            <a:endParaRPr lang="pl-PL" dirty="0"/>
          </a:p>
        </p:txBody>
      </p:sp>
      <p:sp>
        <p:nvSpPr>
          <p:cNvPr id="6" name="Tytuł 5"/>
          <p:cNvSpPr>
            <a:spLocks noGrp="1"/>
          </p:cNvSpPr>
          <p:nvPr>
            <p:ph type="title"/>
          </p:nvPr>
        </p:nvSpPr>
        <p:spPr/>
        <p:txBody>
          <a:bodyPr/>
          <a:lstStyle/>
          <a:p>
            <a:endParaRPr lang="pl-PL"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4">
                                            <p:txEl>
                                              <p:pRg st="5" end="5"/>
                                            </p:txEl>
                                          </p:spTgt>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p:cTn id="3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4">
                                            <p:txEl>
                                              <p:pRg st="6" end="6"/>
                                            </p:txEl>
                                          </p:spTgt>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 calcmode="lin" valueType="num">
                                      <p:cBhvr>
                                        <p:cTn id="47"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4">
                                            <p:txEl>
                                              <p:pRg st="8" end="8"/>
                                            </p:txEl>
                                          </p:spTgt>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 calcmode="lin" valueType="num">
                                      <p:cBhvr>
                                        <p:cTn id="52"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54" dur="500"/>
                                        <p:tgtEl>
                                          <p:spTgt spid="4">
                                            <p:txEl>
                                              <p:pRg st="9" end="9"/>
                                            </p:txEl>
                                          </p:spTgt>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 calcmode="lin" valueType="num">
                                      <p:cBhvr>
                                        <p:cTn id="5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9" dur="500"/>
                                        <p:tgtEl>
                                          <p:spTgt spid="4">
                                            <p:txEl>
                                              <p:pRg st="10" end="10"/>
                                            </p:txEl>
                                          </p:spTgt>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5">
                                            <p:txEl>
                                              <p:pRg st="0" end="0"/>
                                            </p:txEl>
                                          </p:spTgt>
                                        </p:tgtEl>
                                        <p:attrNameLst>
                                          <p:attrName>style.visibility</p:attrName>
                                        </p:attrNameLst>
                                      </p:cBhvr>
                                      <p:to>
                                        <p:strVal val="visible"/>
                                      </p:to>
                                    </p:set>
                                    <p:anim calcmode="lin" valueType="num">
                                      <p:cBhvr>
                                        <p:cTn id="6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6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6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p:txBody>
          <a:bodyPr/>
          <a:lstStyle/>
          <a:p>
            <a:r>
              <a:rPr lang="pl-PL" dirty="0" smtClean="0"/>
              <a:t>Historia</a:t>
            </a:r>
            <a:endParaRPr lang="pl-PL" dirty="0"/>
          </a:p>
        </p:txBody>
      </p:sp>
      <p:sp>
        <p:nvSpPr>
          <p:cNvPr id="3" name="Symbol zastępczy tekstu 2"/>
          <p:cNvSpPr>
            <a:spLocks noGrp="1"/>
          </p:cNvSpPr>
          <p:nvPr>
            <p:ph type="body" sz="half" idx="3"/>
          </p:nvPr>
        </p:nvSpPr>
        <p:spPr/>
        <p:txBody>
          <a:bodyPr/>
          <a:lstStyle/>
          <a:p>
            <a:r>
              <a:rPr lang="pl-PL" dirty="0" smtClean="0"/>
              <a:t>History</a:t>
            </a:r>
            <a:endParaRPr lang="pl-PL" dirty="0"/>
          </a:p>
        </p:txBody>
      </p:sp>
      <p:sp>
        <p:nvSpPr>
          <p:cNvPr id="4" name="Symbol zastępczy zawartości 3"/>
          <p:cNvSpPr>
            <a:spLocks noGrp="1"/>
          </p:cNvSpPr>
          <p:nvPr>
            <p:ph sz="quarter" idx="2"/>
          </p:nvPr>
        </p:nvSpPr>
        <p:spPr/>
        <p:txBody>
          <a:bodyPr>
            <a:normAutofit lnSpcReduction="10000"/>
          </a:bodyPr>
          <a:lstStyle/>
          <a:p>
            <a:r>
              <a:rPr lang="pl-PL" sz="1800" dirty="0" smtClean="0"/>
              <a:t> Szkoła w pierwszych latach swojego istnienia była Placówką TPD - nie posiadała swojego rejonu, uczyli sie w niej uczniowie z  całego miasta.</a:t>
            </a:r>
          </a:p>
          <a:p>
            <a:r>
              <a:rPr lang="pl-PL" sz="1800" dirty="0" smtClean="0"/>
              <a:t>Z dniem 15 czerwca 1991 roku szkoła ponownie przyjęła nazwę SP nr 5, a 15 czerwca 1994 roku rozpoczął się nowy rozdział w historii szkoły. Szkoła otrzymała im. ppłk. Stanisława Sitka - ostatniego komendanta Centrum Wyszkolenia Żandarmerii w Grudziądzu.</a:t>
            </a:r>
            <a:endParaRPr lang="pl-PL" sz="1800" dirty="0"/>
          </a:p>
        </p:txBody>
      </p:sp>
      <p:sp>
        <p:nvSpPr>
          <p:cNvPr id="5" name="Symbol zastępczy zawartości 4"/>
          <p:cNvSpPr>
            <a:spLocks noGrp="1"/>
          </p:cNvSpPr>
          <p:nvPr>
            <p:ph sz="quarter" idx="4"/>
          </p:nvPr>
        </p:nvSpPr>
        <p:spPr/>
        <p:txBody>
          <a:bodyPr>
            <a:normAutofit/>
          </a:bodyPr>
          <a:lstStyle/>
          <a:p>
            <a:r>
              <a:rPr lang="en-US" sz="1800" dirty="0" smtClean="0"/>
              <a:t>In the first years of its existence, the school was a TPD facility - it did not have its own area, students from all over the city studied there.</a:t>
            </a:r>
            <a:endParaRPr lang="pl-PL" sz="1800" dirty="0" smtClean="0"/>
          </a:p>
          <a:p>
            <a:r>
              <a:rPr lang="en-US" sz="1800" dirty="0" smtClean="0"/>
              <a:t>On June 15, 1991, the school was renamed Primary School No. 5 again, and on June 15, 1994, a new chapter in the history of the school began. The school received name Lt. Col. Stanisław Sitek - the last commander of the Gendarmerie Training Center in Grudziądz.</a:t>
            </a:r>
            <a:endParaRPr lang="pl-PL" sz="1800" dirty="0"/>
          </a:p>
        </p:txBody>
      </p:sp>
      <p:sp>
        <p:nvSpPr>
          <p:cNvPr id="6" name="Tytuł 5"/>
          <p:cNvSpPr>
            <a:spLocks noGrp="1"/>
          </p:cNvSpPr>
          <p:nvPr>
            <p:ph type="title"/>
          </p:nvPr>
        </p:nvSpPr>
        <p:spPr/>
        <p:txBody>
          <a:bodyPr/>
          <a:lstStyle/>
          <a:p>
            <a:endParaRPr lang="pl-PL" dirty="0"/>
          </a:p>
        </p:txBody>
      </p:sp>
      <p:pic>
        <p:nvPicPr>
          <p:cNvPr id="1026" name="Picture 2" descr="C:\Users\Marcin\Desktop\ifx6658dd1e7716c338_szkola.jpg"/>
          <p:cNvPicPr>
            <a:picLocks noChangeAspect="1" noChangeArrowheads="1"/>
          </p:cNvPicPr>
          <p:nvPr/>
        </p:nvPicPr>
        <p:blipFill>
          <a:blip r:embed="rId2" cstate="print"/>
          <a:srcRect/>
          <a:stretch>
            <a:fillRect/>
          </a:stretch>
        </p:blipFill>
        <p:spPr bwMode="auto">
          <a:xfrm>
            <a:off x="-1785982" y="500042"/>
            <a:ext cx="1500198" cy="1122805"/>
          </a:xfrm>
          <a:prstGeom prst="rect">
            <a:avLst/>
          </a:prstGeom>
          <a:noFill/>
        </p:spPr>
      </p:pic>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0" end="0"/>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xEl>
                                              <p:pRg st="0" end="0"/>
                                            </p:txEl>
                                          </p:spTgt>
                                        </p:tgtEl>
                                      </p:cBhvr>
                                    </p:animEffect>
                                  </p:childTnLst>
                                </p:cTn>
                              </p:par>
                            </p:childTnLst>
                          </p:cTn>
                        </p:par>
                        <p:par>
                          <p:cTn id="15" fill="hold">
                            <p:stCondLst>
                              <p:cond delay="1000"/>
                            </p:stCondLst>
                            <p:childTnLst>
                              <p:par>
                                <p:cTn id="16" presetID="29" presetClass="entr" presetSubtype="0" fill="hold" grpId="0"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p:cTn id="18"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5">
                                            <p:txEl>
                                              <p:pRg st="1" end="1"/>
                                            </p:txEl>
                                          </p:spTgt>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24"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nodeType="clickEffect">
                                  <p:stCondLst>
                                    <p:cond delay="0"/>
                                  </p:stCondLst>
                                  <p:childTnLst>
                                    <p:animMotion origin="layout" path="M 1.24322 -0.20069 C 0.96857 0.19259 0.69635 0.58634 0.58958 0.74444 " pathEditMode="relative" rAng="0" ptsTypes="aA">
                                      <p:cBhvr>
                                        <p:cTn id="29" dur="2000" fill="hold"/>
                                        <p:tgtEl>
                                          <p:spTgt spid="1026"/>
                                        </p:tgtEl>
                                        <p:attrNameLst>
                                          <p:attrName>ppt_x</p:attrName>
                                          <p:attrName>ppt_y</p:attrName>
                                        </p:attrNameLst>
                                      </p:cBhvr>
                                      <p:rCtr x="-327" y="4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p:txBody>
          <a:bodyPr/>
          <a:lstStyle/>
          <a:p>
            <a:r>
              <a:rPr lang="pl-PL" dirty="0" smtClean="0"/>
              <a:t>Erasmus+</a:t>
            </a:r>
            <a:endParaRPr lang="pl-PL" dirty="0"/>
          </a:p>
        </p:txBody>
      </p:sp>
      <p:sp>
        <p:nvSpPr>
          <p:cNvPr id="3" name="Symbol zastępczy tekstu 2"/>
          <p:cNvSpPr>
            <a:spLocks noGrp="1"/>
          </p:cNvSpPr>
          <p:nvPr>
            <p:ph type="body" sz="half" idx="3"/>
          </p:nvPr>
        </p:nvSpPr>
        <p:spPr/>
        <p:txBody>
          <a:bodyPr/>
          <a:lstStyle/>
          <a:p>
            <a:r>
              <a:rPr lang="pl-PL" dirty="0" smtClean="0"/>
              <a:t>Erasmus+</a:t>
            </a:r>
          </a:p>
        </p:txBody>
      </p:sp>
      <p:sp>
        <p:nvSpPr>
          <p:cNvPr id="4" name="Symbol zastępczy zawartości 3"/>
          <p:cNvSpPr>
            <a:spLocks noGrp="1"/>
          </p:cNvSpPr>
          <p:nvPr>
            <p:ph sz="quarter" idx="2"/>
          </p:nvPr>
        </p:nvSpPr>
        <p:spPr/>
        <p:txBody>
          <a:bodyPr>
            <a:noAutofit/>
          </a:bodyPr>
          <a:lstStyle/>
          <a:p>
            <a:r>
              <a:rPr lang="pl-PL" sz="1800" dirty="0" smtClean="0"/>
              <a:t>Od września 2019 roku nasza szkoła realizuje dwa projekty międzynarodowe w ramach programu Erasmus +, akcja 2. - współpraca na rzecz innowacji i wymiany dobrych praktyk. Pierwszy z nich to „Different countries, the same values” (Różne kraje, te same wartości). Jesteśmy wnioskodawcą i głównym koordynatorem, natomiast państwami partnerskimi są Włochy, Turcja, Bułgaria i Litwa.</a:t>
            </a:r>
            <a:endParaRPr lang="pl-PL" sz="1800" dirty="0"/>
          </a:p>
        </p:txBody>
      </p:sp>
      <p:sp>
        <p:nvSpPr>
          <p:cNvPr id="5" name="Symbol zastępczy zawartości 4"/>
          <p:cNvSpPr>
            <a:spLocks noGrp="1"/>
          </p:cNvSpPr>
          <p:nvPr>
            <p:ph sz="quarter" idx="4"/>
          </p:nvPr>
        </p:nvSpPr>
        <p:spPr/>
        <p:txBody>
          <a:bodyPr>
            <a:normAutofit/>
          </a:bodyPr>
          <a:lstStyle/>
          <a:p>
            <a:r>
              <a:rPr lang="en-US" sz="1800" dirty="0" smtClean="0"/>
              <a:t>Since September 2019, our school has been implementing two international projects under the Erasmus + program, action 2 - cooperation for innovation and exchange of good practices. The first is 'Different countries, the same values'. We are the applicant and the main coordinator, while the partner countries are Italy, Turkey, Bulgaria and Lithuania.</a:t>
            </a:r>
            <a:endParaRPr lang="pl-PL" sz="1800" dirty="0"/>
          </a:p>
        </p:txBody>
      </p:sp>
      <p:sp>
        <p:nvSpPr>
          <p:cNvPr id="6" name="Tytuł 5"/>
          <p:cNvSpPr>
            <a:spLocks noGrp="1"/>
          </p:cNvSpPr>
          <p:nvPr>
            <p:ph type="title"/>
          </p:nvPr>
        </p:nvSpPr>
        <p:spPr/>
        <p:txBody>
          <a:bodyPr/>
          <a:lstStyle/>
          <a:p>
            <a:endParaRPr lang="pl-PL" dirty="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300</TotalTime>
  <Words>685</Words>
  <Application>Microsoft Office PowerPoint</Application>
  <PresentationFormat>Pokaz na ekranie (4:3)</PresentationFormat>
  <Paragraphs>71</Paragraphs>
  <Slides>11</Slides>
  <Notes>2</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Miejski</vt:lpstr>
      <vt:lpstr>Szkoła Podstawowa nr 5 w Grudziądzu Primary School No. 5 in Grudziadz</vt:lpstr>
      <vt:lpstr>Szkoła Podstawowa nr 5 w Grudziądzu Primary School number 5 in Grudziadz</vt:lpstr>
      <vt:lpstr>Slajd 3</vt:lpstr>
      <vt:lpstr>Slajd 4</vt:lpstr>
      <vt:lpstr>Slajd 5</vt:lpstr>
      <vt:lpstr>Slajd 6</vt:lpstr>
      <vt:lpstr>Slajd 7</vt:lpstr>
      <vt:lpstr>Slajd 8</vt:lpstr>
      <vt:lpstr>Slajd 9</vt:lpstr>
      <vt:lpstr>Slajd 10</vt:lpstr>
      <vt:lpstr>Links used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Marcin</dc:creator>
  <cp:lastModifiedBy>Marcin</cp:lastModifiedBy>
  <cp:revision>25</cp:revision>
  <dcterms:created xsi:type="dcterms:W3CDTF">2021-09-21T13:49:34Z</dcterms:created>
  <dcterms:modified xsi:type="dcterms:W3CDTF">2021-10-19T16:53:55Z</dcterms:modified>
</cp:coreProperties>
</file>