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56BE6B-4D93-4A82-8A61-22AAF58D6FB4}" v="82" dt="2020-12-21T09:00:42.9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quinnanya/3831970447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sa/3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en-US" sz="5400">
                <a:cs typeface="Calibri Light"/>
              </a:rPr>
              <a:t>Polish Cuisine</a:t>
            </a:r>
            <a:endParaRPr lang="en-US" sz="5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b="1">
                <a:cs typeface="Calibri"/>
              </a:rPr>
              <a:t>"Gołąbki" - doves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4" descr="A close up of a plate of food&#10;&#10;Description automatically generated">
            <a:extLst>
              <a:ext uri="{FF2B5EF4-FFF2-40B4-BE49-F238E27FC236}">
                <a16:creationId xmlns:a16="http://schemas.microsoft.com/office/drawing/2014/main" id="{92166E64-4180-4CCA-8B66-C0F3E99906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9167" r="12422" b="-1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45D68D9-9702-4150-B5B7-63D6B005580D}"/>
              </a:ext>
            </a:extLst>
          </p:cNvPr>
          <p:cNvSpPr txBox="1"/>
          <p:nvPr/>
        </p:nvSpPr>
        <p:spPr>
          <a:xfrm>
            <a:off x="9870532" y="6657945"/>
            <a:ext cx="2321468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 descr="A close up of a receipt&#10;&#10;Description automatically generated">
            <a:extLst>
              <a:ext uri="{FF2B5EF4-FFF2-40B4-BE49-F238E27FC236}">
                <a16:creationId xmlns:a16="http://schemas.microsoft.com/office/drawing/2014/main" id="{EF7EB2BA-CB27-46AB-AF70-1A3F8AAB84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304" y="457200"/>
            <a:ext cx="10031392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735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3BB5D57-6178-4F62-B472-0312F6D95A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C61BD32-7542-4D52-BA5A-3ADE869BF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3" descr="Text&#10;&#10;Description automatically generated">
            <a:extLst>
              <a:ext uri="{FF2B5EF4-FFF2-40B4-BE49-F238E27FC236}">
                <a16:creationId xmlns:a16="http://schemas.microsoft.com/office/drawing/2014/main" id="{F2B84278-1D31-41DD-85DA-4CC4BD73EE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9494" y="645399"/>
            <a:ext cx="8997350" cy="5595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058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Slide Background Fill">
            <a:extLst>
              <a:ext uri="{FF2B5EF4-FFF2-40B4-BE49-F238E27FC236}">
                <a16:creationId xmlns:a16="http://schemas.microsoft.com/office/drawing/2014/main" id="{C7D023E4-8DE1-436E-9847-ED6A4B4B0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Color Cover">
            <a:extLst>
              <a:ext uri="{FF2B5EF4-FFF2-40B4-BE49-F238E27FC236}">
                <a16:creationId xmlns:a16="http://schemas.microsoft.com/office/drawing/2014/main" id="{8B2B1708-8CE4-4A20-94F5-55118AE2C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0"/>
            <a:ext cx="12188949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C2D6DD8-FAD6-401D-9DE6-71DD04C98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88952" cy="6858000"/>
            <a:chOff x="651279" y="598259"/>
            <a:chExt cx="10889442" cy="5680742"/>
          </a:xfrm>
        </p:grpSpPr>
        <p:sp>
          <p:nvSpPr>
            <p:cNvPr id="12" name="Color">
              <a:extLst>
                <a:ext uri="{FF2B5EF4-FFF2-40B4-BE49-F238E27FC236}">
                  <a16:creationId xmlns:a16="http://schemas.microsoft.com/office/drawing/2014/main" id="{1BAD33E9-3181-4B0F-B82D-384777D819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Color">
              <a:extLst>
                <a:ext uri="{FF2B5EF4-FFF2-40B4-BE49-F238E27FC236}">
                  <a16:creationId xmlns:a16="http://schemas.microsoft.com/office/drawing/2014/main" id="{CF64871D-491F-4731-8BF2-391FF2F067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pic>
        <p:nvPicPr>
          <p:cNvPr id="2" name="Picture 2" descr="Text, letter&#10;&#10;Description automatically generated">
            <a:extLst>
              <a:ext uri="{FF2B5EF4-FFF2-40B4-BE49-F238E27FC236}">
                <a16:creationId xmlns:a16="http://schemas.microsoft.com/office/drawing/2014/main" id="{40DD469B-9ADC-4777-BFE3-09E01E934B1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584" r="1" b="6084"/>
          <a:stretch/>
        </p:blipFill>
        <p:spPr>
          <a:xfrm>
            <a:off x="643130" y="598259"/>
            <a:ext cx="10889442" cy="5680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090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Polish Cuisine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25</cp:revision>
  <dcterms:created xsi:type="dcterms:W3CDTF">2020-12-21T08:53:12Z</dcterms:created>
  <dcterms:modified xsi:type="dcterms:W3CDTF">2020-12-21T09:00:56Z</dcterms:modified>
</cp:coreProperties>
</file>