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57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8352-9DBC-4BDE-B657-82AE550287B1}" type="datetimeFigureOut">
              <a:rPr lang="pl-PL" smtClean="0"/>
              <a:t>04.06.2020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7667-28FF-46FB-BF0D-D107B1984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4018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8352-9DBC-4BDE-B657-82AE550287B1}" type="datetimeFigureOut">
              <a:rPr lang="pl-PL" smtClean="0"/>
              <a:t>04.06.2020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7667-28FF-46FB-BF0D-D107B1984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30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8352-9DBC-4BDE-B657-82AE550287B1}" type="datetimeFigureOut">
              <a:rPr lang="pl-PL" smtClean="0"/>
              <a:t>04.06.2020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7667-28FF-46FB-BF0D-D107B1984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324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8352-9DBC-4BDE-B657-82AE550287B1}" type="datetimeFigureOut">
              <a:rPr lang="pl-PL" smtClean="0"/>
              <a:t>04.06.2020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7667-28FF-46FB-BF0D-D107B1984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0053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8352-9DBC-4BDE-B657-82AE550287B1}" type="datetimeFigureOut">
              <a:rPr lang="pl-PL" smtClean="0"/>
              <a:t>04.06.2020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7667-28FF-46FB-BF0D-D107B1984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1064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8352-9DBC-4BDE-B657-82AE550287B1}" type="datetimeFigureOut">
              <a:rPr lang="pl-PL" smtClean="0"/>
              <a:t>04.06.2020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7667-28FF-46FB-BF0D-D107B1984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8494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8352-9DBC-4BDE-B657-82AE550287B1}" type="datetimeFigureOut">
              <a:rPr lang="pl-PL" smtClean="0"/>
              <a:t>04.06.2020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7667-28FF-46FB-BF0D-D107B1984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7599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8352-9DBC-4BDE-B657-82AE550287B1}" type="datetimeFigureOut">
              <a:rPr lang="pl-PL" smtClean="0"/>
              <a:t>04.06.2020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7667-28FF-46FB-BF0D-D107B1984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8038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8352-9DBC-4BDE-B657-82AE550287B1}" type="datetimeFigureOut">
              <a:rPr lang="pl-PL" smtClean="0"/>
              <a:t>04.06.2020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7667-28FF-46FB-BF0D-D107B1984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8785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8352-9DBC-4BDE-B657-82AE550287B1}" type="datetimeFigureOut">
              <a:rPr lang="pl-PL" smtClean="0"/>
              <a:t>04.06.2020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7667-28FF-46FB-BF0D-D107B1984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7404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8352-9DBC-4BDE-B657-82AE550287B1}" type="datetimeFigureOut">
              <a:rPr lang="pl-PL" smtClean="0"/>
              <a:t>04.06.2020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7667-28FF-46FB-BF0D-D107B1984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6904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68352-9DBC-4BDE-B657-82AE550287B1}" type="datetimeFigureOut">
              <a:rPr lang="pl-PL" smtClean="0"/>
              <a:t>04.06.2020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57667-28FF-46FB-BF0D-D107B1984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33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469" y="476519"/>
            <a:ext cx="6858000" cy="2099257"/>
          </a:xfrm>
        </p:spPr>
        <p:txBody>
          <a:bodyPr/>
          <a:lstStyle/>
          <a:p>
            <a:r>
              <a:rPr lang="pl-PL" dirty="0" smtClean="0">
                <a:latin typeface="Arial Rounded MT Bold" panose="020F0704030504030204" pitchFamily="34" charset="0"/>
              </a:rPr>
              <a:t>Konkurs ,, Piękna nasza Polska ”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73865" y="3567448"/>
            <a:ext cx="8422783" cy="2498501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pl-PL" dirty="0" smtClean="0"/>
              <a:t>Na  16 slajdach  przedstawione  są zdjęcia  ciekawych miejsc lub regionów  turystycznych </a:t>
            </a:r>
          </a:p>
          <a:p>
            <a:r>
              <a:rPr lang="pl-PL" dirty="0" smtClean="0"/>
              <a:t> Obejrzyj  zdjęcia  i podaj co  przedstawiają  kolejne slajdy . </a:t>
            </a:r>
          </a:p>
          <a:p>
            <a:r>
              <a:rPr lang="pl-PL" sz="1500" dirty="0"/>
              <a:t>Pierwszy slajd jest przykładem odpowiedzi,  która  powinna zawierać  informacje :</a:t>
            </a:r>
          </a:p>
          <a:p>
            <a:r>
              <a:rPr lang="pl-PL" sz="1500" dirty="0"/>
              <a:t>2</a:t>
            </a:r>
            <a:r>
              <a:rPr lang="pl-PL" sz="1500" dirty="0" smtClean="0"/>
              <a:t>. </a:t>
            </a:r>
            <a:r>
              <a:rPr lang="pl-PL" sz="1500" dirty="0" smtClean="0"/>
              <a:t>SLAJD TO  </a:t>
            </a:r>
            <a:r>
              <a:rPr lang="pl-PL" sz="1500" dirty="0"/>
              <a:t>SZCZECIN  ,  JASNE  BŁONIA , POMNIK  CZYNU POLAKÓW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963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1500188"/>
            <a:ext cx="5143500" cy="385762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57250"/>
            <a:ext cx="7543800" cy="49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2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1868" y="857250"/>
            <a:ext cx="6858000" cy="5143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isometricOffAxis1Righ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6975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1090">
            <a:off x="-107026" y="1702519"/>
            <a:ext cx="5143500" cy="385762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7" y="934526"/>
            <a:ext cx="6858000" cy="51435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57249"/>
            <a:ext cx="6858000" cy="51435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1500188"/>
            <a:ext cx="5143500" cy="38576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28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" y="960120"/>
            <a:ext cx="6858000" cy="51435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70" y="1234440"/>
            <a:ext cx="6080760" cy="464629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60120"/>
            <a:ext cx="6858000" cy="51435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3100" y="1603058"/>
            <a:ext cx="5143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5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85311"/>
            <a:ext cx="6858000" cy="51435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6403">
            <a:off x="98021" y="85531"/>
            <a:ext cx="6858000" cy="51435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886">
            <a:off x="2286000" y="163971"/>
            <a:ext cx="6858000" cy="51435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84" y="0"/>
            <a:ext cx="7743423" cy="535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29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3869">
            <a:off x="1225824" y="464655"/>
            <a:ext cx="6858000" cy="51435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35" y="1149030"/>
            <a:ext cx="8706678" cy="567193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8" y="20707"/>
            <a:ext cx="8242852" cy="603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1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4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0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8" y="977218"/>
            <a:ext cx="4351338" cy="326350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74" y="1668972"/>
            <a:ext cx="6858000" cy="51435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03" y="977218"/>
            <a:ext cx="6858000" cy="51435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2" y="423493"/>
            <a:ext cx="8168425" cy="569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1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8817" y="1714500"/>
            <a:ext cx="6858000" cy="51435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555" y="741340"/>
            <a:ext cx="6858000" cy="51435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7" y="1852143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6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9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75" y="2226469"/>
            <a:ext cx="4927250" cy="326350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2" y="857250"/>
            <a:ext cx="7543800" cy="499654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5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27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439" y="735781"/>
            <a:ext cx="6858000" cy="51435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7508" y="772623"/>
            <a:ext cx="6016629" cy="443962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7938" y="763382"/>
            <a:ext cx="5399408" cy="458944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95042">
            <a:off x="1751535" y="1315727"/>
            <a:ext cx="5668574" cy="37600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2528" y="1152352"/>
            <a:ext cx="5143502" cy="455329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3" y="841733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7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27" y="857251"/>
            <a:ext cx="7543800" cy="501043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7" y="857250"/>
            <a:ext cx="7543800" cy="501043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1805" y="1082952"/>
            <a:ext cx="5026099" cy="457469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8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864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2" y="857250"/>
            <a:ext cx="7543800" cy="499654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8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253</TotalTime>
  <Words>50</Words>
  <Application>Microsoft Office PowerPoint</Application>
  <PresentationFormat>Pokaz na ekranie (4:3)</PresentationFormat>
  <Paragraphs>5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3" baseType="lpstr">
      <vt:lpstr>Arial</vt:lpstr>
      <vt:lpstr>Arial Rounded MT Bold</vt:lpstr>
      <vt:lpstr>Calibri</vt:lpstr>
      <vt:lpstr>Calibri Light</vt:lpstr>
      <vt:lpstr>Motyw pakietu Office</vt:lpstr>
      <vt:lpstr>Konkurs ,, Piękna nasza Polska 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konkurs</dc:title>
  <dc:creator>Microsoft</dc:creator>
  <cp:lastModifiedBy>Microsoft</cp:lastModifiedBy>
  <cp:revision>47</cp:revision>
  <dcterms:created xsi:type="dcterms:W3CDTF">2020-05-29T20:36:54Z</dcterms:created>
  <dcterms:modified xsi:type="dcterms:W3CDTF">2020-06-04T19:54:28Z</dcterms:modified>
</cp:coreProperties>
</file>