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327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660"/>
  </p:normalViewPr>
  <p:slideViewPr>
    <p:cSldViewPr>
      <p:cViewPr>
        <p:scale>
          <a:sx n="125" d="100"/>
          <a:sy n="125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32EB8-2D48-4AD7-B22D-B58D58CB8882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8C1A-C747-4249-AF29-8BD013993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smtClean="0">
                <a:latin typeface="Times New Roman" pitchFamily="18" charset="0"/>
                <a:cs typeface="Times New Roman" pitchFamily="18" charset="0"/>
              </a:rPr>
              <a:t>Wyniki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IX edycji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Międzyszkolnego 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onkursu Fotograficznego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„Patriotyczne Inspiracje 2021</a:t>
            </a:r>
            <a:r>
              <a:rPr lang="pl-PL" sz="3600" b="1" dirty="0" smtClean="0"/>
              <a:t>”</a:t>
            </a:r>
            <a:br>
              <a:rPr lang="pl-PL" sz="3600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43108" y="2214554"/>
            <a:ext cx="517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Szkoły ponadpodstawowe</a:t>
            </a:r>
            <a:endParaRPr lang="pl-PL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Wyróżnienie - Alicja Twardowska 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III Liceum Ogólnokształcące 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im. Żołnierzy Obwodu Łomżyńskiego AK w Łomży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yrózni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831995"/>
            <a:ext cx="3394128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Wyróżnienie - Maja Kotlewska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III Liceum Ogólnokształcące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im. Żołnierzy Obwodu Łomżyńskiego AK w Łomży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4865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III miejsce - Maciej Grzymała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Zespół Szkół Mechanicznych i Ogólnokształcących Nr 5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im. Marszałka Józefa Piłsudskiego w Łomży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3 miejs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7946" y="1857364"/>
            <a:ext cx="5848108" cy="4525963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iejsce - Michał Chojnowski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Zespół Szkół Mechanicznych i Ogólnokształcących Nr 5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im. Marszałka Józefa Piłsudskiego w Łomży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3793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 miejsce - Magdalena Książek 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Zespół Szkół Mechanicznych i Ogólnokształcących Nr 5 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im. Marszałka Józefa Piłsudskiego w Łomży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IMG_0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00885" y="2151183"/>
            <a:ext cx="5208074" cy="3906056"/>
          </a:xfrm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571480"/>
            <a:ext cx="6929486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Dziękujemy za udział </a:t>
            </a:r>
          </a:p>
          <a:p>
            <a:pPr algn="ctr">
              <a:buNone/>
            </a:pP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w konkursie!</a:t>
            </a:r>
          </a:p>
          <a:p>
            <a:pPr algn="ctr"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Organizatorzy konkursu : Ewa Fronc- Romaniuk, </a:t>
            </a:r>
          </a:p>
          <a:p>
            <a:pPr algn="ctr"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Beata </a:t>
            </a:r>
            <a:r>
              <a:rPr lang="pl-PL" sz="2000" b="1" i="1" dirty="0" err="1" smtClean="0">
                <a:latin typeface="Times New Roman" pitchFamily="18" charset="0"/>
                <a:cs typeface="Times New Roman" pitchFamily="18" charset="0"/>
              </a:rPr>
              <a:t>Borawska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Michał Niedźwiecki</a:t>
            </a:r>
            <a:endParaRPr lang="pl-PL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45</Words>
  <Application>Microsoft Office PowerPoint</Application>
  <PresentationFormat>Pokaz na ekranie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    Wyniki IX edycji  Międzyszkolnego Konkursu Fotograficznego  „Patriotyczne Inspiracje 2021”  </vt:lpstr>
      <vt:lpstr>Wyróżnienie - Alicja Twardowska   III Liceum Ogólnokształcące   im. Żołnierzy Obwodu Łomżyńskiego AK w Łomży </vt:lpstr>
      <vt:lpstr>Wyróżnienie - Maja Kotlewska  III Liceum Ogólnokształcące  im. Żołnierzy Obwodu Łomżyńskiego AK w Łomży</vt:lpstr>
      <vt:lpstr>III miejsce - Maciej Grzymała  Zespół Szkół Mechanicznych i Ogólnokształcących Nr 5  im. Marszałka Józefa Piłsudskiego w Łomży </vt:lpstr>
      <vt:lpstr>II miejsce - Michał Chojnowski  Zespół Szkół Mechanicznych i Ogólnokształcących Nr 5  im. Marszałka Józefa Piłsudskiego w Łomży </vt:lpstr>
      <vt:lpstr>I miejsce - Magdalena Książek  Zespół Szkół Mechanicznych i Ogólnokształcących Nr 5  im. Marszałka Józefa Piłsudskiego w Łomży 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Biblioteka</dc:creator>
  <cp:lastModifiedBy>ZSMiO</cp:lastModifiedBy>
  <cp:revision>27</cp:revision>
  <dcterms:created xsi:type="dcterms:W3CDTF">2015-11-10T07:37:22Z</dcterms:created>
  <dcterms:modified xsi:type="dcterms:W3CDTF">2021-11-08T13:06:51Z</dcterms:modified>
</cp:coreProperties>
</file>